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633" r:id="rId2"/>
    <p:sldId id="635" r:id="rId3"/>
    <p:sldId id="636" r:id="rId4"/>
    <p:sldId id="661" r:id="rId5"/>
    <p:sldId id="652" r:id="rId6"/>
    <p:sldId id="650" r:id="rId7"/>
    <p:sldId id="653" r:id="rId8"/>
    <p:sldId id="655" r:id="rId9"/>
    <p:sldId id="654" r:id="rId10"/>
  </p:sldIdLst>
  <p:sldSz cx="9906000" cy="6858000" type="A4"/>
  <p:notesSz cx="6889750" cy="10021888"/>
  <p:embeddedFontLst>
    <p:embeddedFont>
      <p:font typeface="한컴 윤고딕 230" panose="020B0600000101010101" charset="-127"/>
      <p:regular r:id="rId13"/>
    </p:embeddedFont>
    <p:embeddedFont>
      <p:font typeface="한컴 윤고딕 240" panose="020B0600000101010101" charset="-127"/>
      <p:regular r:id="rId14"/>
    </p:embeddedFont>
    <p:embeddedFont>
      <p:font typeface="Amasis MT Pro Black" panose="02040A04050005020304" pitchFamily="18" charset="0"/>
      <p:bold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HY견명조" panose="02030600000101010101" pitchFamily="18" charset="-127"/>
      <p:regular r:id="rId18"/>
    </p:embeddedFont>
    <p:embeddedFont>
      <p:font typeface="Noto Sans" panose="020B0502040504020204" pitchFamily="34" charset="0"/>
      <p:regular r:id="rId19"/>
      <p:bold r:id="rId20"/>
    </p:embeddedFont>
    <p:embeddedFont>
      <p:font typeface="Stencil" panose="040409050D0802020404" pitchFamily="82" charset="0"/>
      <p:regular r:id="rId21"/>
    </p:embeddedFont>
    <p:embeddedFont>
      <p:font typeface="맑은 고딕" panose="020B0503020000020004" pitchFamily="50" charset="-127"/>
      <p:regular r:id="rId22"/>
      <p:bold r:id="rId23"/>
    </p:embeddedFont>
    <p:embeddedFont>
      <p:font typeface="바른돋움 3" panose="02020603020101020101" pitchFamily="18" charset="-127"/>
      <p:regular r:id="rId24"/>
    </p:embeddedFont>
    <p:embeddedFont>
      <p:font typeface="휴먼엑스포" panose="02030504000101010101" pitchFamily="18" charset="-127"/>
      <p:regular r:id="rId25"/>
    </p:embeddedFont>
  </p:embeddedFontLst>
  <p:defaultTextStyle>
    <a:defPPr>
      <a:defRPr lang="ko-KR"/>
    </a:defPPr>
    <a:lvl1pPr marL="0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48193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896386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44579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792773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40966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689159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137352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585545" algn="l" defTabSz="896386" rtl="0" eaLnBrk="1" latinLnBrk="1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8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  <a:srgbClr val="ADBDD7"/>
    <a:srgbClr val="CC00CC"/>
    <a:srgbClr val="FF3300"/>
    <a:srgbClr val="FFEEB9"/>
    <a:srgbClr val="D3DEF1"/>
    <a:srgbClr val="294A7B"/>
    <a:srgbClr val="7FB6C7"/>
    <a:srgbClr val="479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813" autoAdjust="0"/>
  </p:normalViewPr>
  <p:slideViewPr>
    <p:cSldViewPr>
      <p:cViewPr varScale="1">
        <p:scale>
          <a:sx n="102" d="100"/>
          <a:sy n="102" d="100"/>
        </p:scale>
        <p:origin x="3210" y="108"/>
      </p:cViewPr>
      <p:guideLst>
        <p:guide orient="horz" pos="1979"/>
        <p:guide pos="897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3157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2599" y="0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519055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2599" y="9519055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9" y="0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2475"/>
            <a:ext cx="54292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6" tIns="46228" rIns="92456" bIns="4622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2456" tIns="46228" rIns="92456" bIns="4622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519055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9" y="9519055"/>
            <a:ext cx="2985558" cy="501095"/>
          </a:xfrm>
          <a:prstGeom prst="rect">
            <a:avLst/>
          </a:prstGeom>
        </p:spPr>
        <p:txBody>
          <a:bodyPr vert="horz" lIns="92456" tIns="46228" rIns="92456" bIns="46228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1pPr>
    <a:lvl2pPr marL="448193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2pPr>
    <a:lvl3pPr marL="896386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3pPr>
    <a:lvl4pPr marL="1344579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4pPr>
    <a:lvl5pPr marL="1792773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5pPr>
    <a:lvl6pPr marL="2240966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689159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137352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585545" algn="l" defTabSz="896386" rtl="0" eaLnBrk="1" latinLnBrk="1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47F8E-A22B-4360-B04E-F3AFD28E14E3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7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47F8E-A22B-4360-B04E-F3AFD28E14E3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0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286"/>
            <a:ext cx="9905181" cy="6857433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33097" y="2932322"/>
            <a:ext cx="5702909" cy="81061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88041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925" kern="1200" baseline="0" dirty="0">
                <a:solidFill>
                  <a:srgbClr val="4498B2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  <a:lvl2pPr marL="44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0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1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8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21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533097" y="980730"/>
            <a:ext cx="5702909" cy="195159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88041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584" kern="1200" baseline="0" dirty="0">
                <a:solidFill>
                  <a:srgbClr val="294A7B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286"/>
            <a:ext cx="9905181" cy="6857433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3072"/>
            <a:ext cx="5169024" cy="33700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286"/>
            <a:ext cx="9905181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286"/>
            <a:ext cx="9905181" cy="685743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1" y="86954"/>
            <a:ext cx="891540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880415" rtl="0" eaLnBrk="1" latinLnBrk="1" hangingPunct="1">
              <a:spcBef>
                <a:spcPct val="0"/>
              </a:spcBef>
              <a:buNone/>
              <a:defRPr lang="ko-KR" altLang="en-US" sz="337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1"/>
            <a:ext cx="9905181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1" y="6500837"/>
            <a:ext cx="2311399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1" y="6500837"/>
            <a:ext cx="31369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9301" y="6500837"/>
            <a:ext cx="2311399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495301" y="86954"/>
            <a:ext cx="891540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880415" rtl="0" eaLnBrk="1" latinLnBrk="1" hangingPunct="1">
              <a:spcBef>
                <a:spcPct val="0"/>
              </a:spcBef>
              <a:buNone/>
              <a:defRPr lang="ko-KR" altLang="en-US" sz="3370" b="1" kern="1200" baseline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 b="81506"/>
          <a:stretch/>
        </p:blipFill>
        <p:spPr>
          <a:xfrm>
            <a:off x="-15552" y="-27384"/>
            <a:ext cx="9921552" cy="11521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98401" y="844652"/>
            <a:ext cx="808869" cy="751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90632" y="912809"/>
            <a:ext cx="1108364" cy="2119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5"/>
          <a:srcRect b="7013"/>
          <a:stretch/>
        </p:blipFill>
        <p:spPr>
          <a:xfrm>
            <a:off x="8437395" y="50974"/>
            <a:ext cx="1469339" cy="79208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780DB004-BF09-46C6-B0E2-0E05CF5AF186}"/>
              </a:ext>
            </a:extLst>
          </p:cNvPr>
          <p:cNvGrpSpPr/>
          <p:nvPr userDrawn="1"/>
        </p:nvGrpSpPr>
        <p:grpSpPr>
          <a:xfrm>
            <a:off x="5669192" y="211184"/>
            <a:ext cx="2766933" cy="471668"/>
            <a:chOff x="3973692" y="237005"/>
            <a:chExt cx="2766933" cy="4716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44F897-EBEE-4103-90F1-D93AEA3283A4}"/>
                </a:ext>
              </a:extLst>
            </p:cNvPr>
            <p:cNvSpPr txBox="1"/>
            <p:nvPr/>
          </p:nvSpPr>
          <p:spPr>
            <a:xfrm>
              <a:off x="4382226" y="237005"/>
              <a:ext cx="620683" cy="36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>
                  <a:solidFill>
                    <a:schemeClr val="accent2">
                      <a:lumMod val="75000"/>
                    </a:schemeClr>
                  </a:solidFill>
                </a:rPr>
                <a:t>GBS</a:t>
              </a:r>
              <a:endParaRPr lang="ko-KR" altLang="en-US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002BB3-EEA2-4B37-BD98-AA7180418950}"/>
                </a:ext>
              </a:extLst>
            </p:cNvPr>
            <p:cNvSpPr txBox="1"/>
            <p:nvPr/>
          </p:nvSpPr>
          <p:spPr>
            <a:xfrm>
              <a:off x="4396714" y="493229"/>
              <a:ext cx="23439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b="1">
                  <a:solidFill>
                    <a:schemeClr val="bg1">
                      <a:lumMod val="50000"/>
                    </a:schemeClr>
                  </a:solidFill>
                </a:rPr>
                <a:t>Information &amp; Communication Technology </a:t>
              </a:r>
              <a:endParaRPr lang="ko-KR" altLang="en-US" sz="800" b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9BD4F9F-5C64-4172-9348-269BBE02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485" y1="10945" x2="56485" y2="10945"/>
                          <a14:foregroundMark x1="55649" y1="11443" x2="58577" y2="11443"/>
                          <a14:foregroundMark x1="64435" y1="16418" x2="66946" y2="17910"/>
                          <a14:foregroundMark x1="74477" y1="25373" x2="76987" y2="25373"/>
                          <a14:foregroundMark x1="77406" y1="32836" x2="82008" y2="31841"/>
                          <a14:foregroundMark x1="77824" y1="38806" x2="83682" y2="38806"/>
                          <a14:foregroundMark x1="79498" y1="46766" x2="86192" y2="46766"/>
                          <a14:foregroundMark x1="77406" y1="54229" x2="83682" y2="53234"/>
                          <a14:foregroundMark x1="77406" y1="60697" x2="84937" y2="60697"/>
                          <a14:foregroundMark x1="79498" y1="68657" x2="83264" y2="67662"/>
                          <a14:foregroundMark x1="71967" y1="75124" x2="76151" y2="75124"/>
                          <a14:foregroundMark x1="62343" y1="81592" x2="68619" y2="82587"/>
                          <a14:foregroundMark x1="55230" y1="88557" x2="56904" y2="895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73692" y="293007"/>
              <a:ext cx="475252" cy="39968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D9F3A-3B34-4E45-8739-A6ACA175A0A1}"/>
              </a:ext>
            </a:extLst>
          </p:cNvPr>
          <p:cNvSpPr txBox="1"/>
          <p:nvPr userDrawn="1"/>
        </p:nvSpPr>
        <p:spPr bwMode="auto">
          <a:xfrm>
            <a:off x="63110" y="868927"/>
            <a:ext cx="3325010" cy="250260"/>
          </a:xfrm>
          <a:prstGeom prst="rect">
            <a:avLst/>
          </a:prstGeom>
          <a:noFill/>
        </p:spPr>
        <p:txBody>
          <a:bodyPr wrap="none" lIns="95439" tIns="47720" rIns="95439" bIns="47720">
            <a:spAutoFit/>
          </a:bodyPr>
          <a:lstStyle/>
          <a:p>
            <a:pPr algn="l" latinLnBrk="0">
              <a:defRPr/>
            </a:pPr>
            <a:r>
              <a:rPr kumimoji="0" lang="ko-KR" altLang="en-US" sz="1000" b="1">
                <a:solidFill>
                  <a:schemeClr val="bg1">
                    <a:lumMod val="95000"/>
                  </a:schemeClr>
                </a:solidFill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전문기술과 </a:t>
            </a:r>
            <a:r>
              <a:rPr kumimoji="0" lang="en-US" altLang="ko-KR" sz="1000" b="1">
                <a:solidFill>
                  <a:schemeClr val="bg1">
                    <a:lumMod val="95000"/>
                  </a:schemeClr>
                </a:solidFill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Total </a:t>
            </a:r>
            <a:r>
              <a:rPr kumimoji="0" lang="ko-KR" altLang="en-US" sz="1000" b="1">
                <a:solidFill>
                  <a:schemeClr val="bg1">
                    <a:lumMod val="95000"/>
                  </a:schemeClr>
                </a:solidFill>
                <a:effectLst>
                  <a:glow rad="63500">
                    <a:srgbClr val="002060">
                      <a:alpha val="40000"/>
                    </a:srgbClr>
                  </a:glow>
                </a:effectLst>
              </a:rPr>
              <a:t>서비스로</a:t>
            </a:r>
            <a:r>
              <a:rPr kumimoji="0" lang="ko-KR" altLang="en-US" sz="1000" b="1">
                <a:solidFill>
                  <a:srgbClr val="7030A0"/>
                </a:solidFill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 고객의 편리를 완성합니다</a:t>
            </a:r>
            <a:r>
              <a:rPr kumimoji="0" lang="en-US" altLang="ko-KR" sz="1000" b="1">
                <a:solidFill>
                  <a:srgbClr val="7030A0"/>
                </a:solidFill>
                <a:effectLst>
                  <a:glow rad="63500">
                    <a:schemeClr val="bg1">
                      <a:lumMod val="50000"/>
                      <a:alpha val="40000"/>
                    </a:schemeClr>
                  </a:glow>
                </a:effectLst>
              </a:rPr>
              <a:t>.</a:t>
            </a:r>
            <a:endParaRPr kumimoji="0" lang="ko-KR" altLang="en-US" sz="1000" b="1" dirty="0">
              <a:solidFill>
                <a:srgbClr val="7030A0"/>
              </a:solidFill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5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286"/>
            <a:ext cx="9905181" cy="6857433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582224" y="1111941"/>
            <a:ext cx="4647118" cy="237626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88041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6932" b="0" kern="1200" baseline="0" dirty="0">
                <a:solidFill>
                  <a:srgbClr val="479EB9"/>
                </a:solidFill>
                <a:effectLst/>
                <a:latin typeface="Noto Sans" panose="020B0502040504020204" pitchFamily="34" charset="0"/>
                <a:ea typeface="맑은 고딕" panose="020B0503020000020004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98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1" y="19026"/>
            <a:ext cx="89154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1" y="1062021"/>
            <a:ext cx="89154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1" y="6429399"/>
            <a:ext cx="2311399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1" y="6429399"/>
            <a:ext cx="31369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1" y="6429399"/>
            <a:ext cx="2311399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9" r:id="rId6"/>
    <p:sldLayoutId id="2147483657" r:id="rId7"/>
    <p:sldLayoutId id="2147483658" r:id="rId8"/>
  </p:sldLayoutIdLst>
  <p:txStyles>
    <p:titleStyle>
      <a:lvl1pPr algn="l" defTabSz="880415" rtl="0" eaLnBrk="1" latinLnBrk="1" hangingPunct="1">
        <a:spcBef>
          <a:spcPct val="0"/>
        </a:spcBef>
        <a:buNone/>
        <a:defRPr lang="ko-KR" altLang="en-US" sz="3370" kern="1200">
          <a:solidFill>
            <a:sysClr val="windowText" lastClr="000000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330155" indent="-330155" algn="l" defTabSz="880415" rtl="0" eaLnBrk="1" latinLnBrk="1" hangingPunct="1">
        <a:spcBef>
          <a:spcPct val="20000"/>
        </a:spcBef>
        <a:buFont typeface="Arial" pitchFamily="34" charset="0"/>
        <a:buChar char="•"/>
        <a:defRPr lang="ko-KR" altLang="en-US" sz="2407" kern="1200" smtClean="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715337" indent="-275129" algn="l" defTabSz="880415" rtl="0" eaLnBrk="1" latinLnBrk="1" hangingPunct="1">
        <a:spcBef>
          <a:spcPct val="20000"/>
        </a:spcBef>
        <a:buFont typeface="Arial" pitchFamily="34" charset="0"/>
        <a:buChar char="–"/>
        <a:defRPr lang="ko-KR" altLang="en-US" sz="1733" kern="1200" smtClean="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00518" indent="-220103" algn="l" defTabSz="880415" rtl="0" eaLnBrk="1" latinLnBrk="1" hangingPunct="1">
        <a:spcBef>
          <a:spcPct val="20000"/>
        </a:spcBef>
        <a:buFont typeface="Arial" pitchFamily="34" charset="0"/>
        <a:buChar char="•"/>
        <a:defRPr lang="ko-KR" altLang="en-US" sz="1733" kern="1200" smtClean="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540725" indent="-220103" algn="l" defTabSz="880415" rtl="0" eaLnBrk="1" latinLnBrk="1" hangingPunct="1">
        <a:spcBef>
          <a:spcPct val="20000"/>
        </a:spcBef>
        <a:buFont typeface="Arial" pitchFamily="34" charset="0"/>
        <a:buChar char="–"/>
        <a:defRPr lang="ko-KR" altLang="en-US" sz="1733" kern="1200" smtClean="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1980931" indent="-220103" algn="l" defTabSz="880415" rtl="0" eaLnBrk="1" latinLnBrk="1" hangingPunct="1">
        <a:spcBef>
          <a:spcPct val="20000"/>
        </a:spcBef>
        <a:buFont typeface="Arial" pitchFamily="34" charset="0"/>
        <a:buChar char="»"/>
        <a:defRPr lang="ko-KR" altLang="en-US" sz="1733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421139" indent="-220103" algn="l" defTabSz="880415" rtl="0" eaLnBrk="1" latinLnBrk="1" hangingPunct="1">
        <a:spcBef>
          <a:spcPct val="20000"/>
        </a:spcBef>
        <a:buFont typeface="Arial" pitchFamily="34" charset="0"/>
        <a:buChar char="•"/>
        <a:defRPr sz="1925" kern="1200">
          <a:solidFill>
            <a:schemeClr val="tx1"/>
          </a:solidFill>
          <a:latin typeface="+mn-lt"/>
          <a:ea typeface="+mn-ea"/>
          <a:cs typeface="+mn-cs"/>
        </a:defRPr>
      </a:lvl6pPr>
      <a:lvl7pPr marL="2861346" indent="-220103" algn="l" defTabSz="880415" rtl="0" eaLnBrk="1" latinLnBrk="1" hangingPunct="1">
        <a:spcBef>
          <a:spcPct val="20000"/>
        </a:spcBef>
        <a:buFont typeface="Arial" pitchFamily="34" charset="0"/>
        <a:buChar char="•"/>
        <a:defRPr sz="1925" kern="1200">
          <a:solidFill>
            <a:schemeClr val="tx1"/>
          </a:solidFill>
          <a:latin typeface="+mn-lt"/>
          <a:ea typeface="+mn-ea"/>
          <a:cs typeface="+mn-cs"/>
        </a:defRPr>
      </a:lvl7pPr>
      <a:lvl8pPr marL="3301553" indent="-220103" algn="l" defTabSz="880415" rtl="0" eaLnBrk="1" latinLnBrk="1" hangingPunct="1">
        <a:spcBef>
          <a:spcPct val="20000"/>
        </a:spcBef>
        <a:buFont typeface="Arial" pitchFamily="34" charset="0"/>
        <a:buChar char="•"/>
        <a:defRPr sz="1925" kern="1200">
          <a:solidFill>
            <a:schemeClr val="tx1"/>
          </a:solidFill>
          <a:latin typeface="+mn-lt"/>
          <a:ea typeface="+mn-ea"/>
          <a:cs typeface="+mn-cs"/>
        </a:defRPr>
      </a:lvl8pPr>
      <a:lvl9pPr marL="3741760" indent="-220103" algn="l" defTabSz="880415" rtl="0" eaLnBrk="1" latinLnBrk="1" hangingPunct="1">
        <a:spcBef>
          <a:spcPct val="20000"/>
        </a:spcBef>
        <a:buFont typeface="Arial" pitchFamily="34" charset="0"/>
        <a:buChar char="•"/>
        <a:defRPr sz="19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0207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0415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0621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0828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01036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41243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81449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21657" algn="l" defTabSz="880415" rtl="0" eaLnBrk="1" latinLnBrk="1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00160" y="2507854"/>
            <a:ext cx="5917626" cy="4091277"/>
            <a:chOff x="0" y="2376030"/>
            <a:chExt cx="5917626" cy="421841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/>
            <a:srcRect b="5635"/>
            <a:stretch/>
          </p:blipFill>
          <p:spPr>
            <a:xfrm>
              <a:off x="0" y="2376030"/>
              <a:ext cx="5917626" cy="4218419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2113148" y="5189236"/>
              <a:ext cx="535596" cy="640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218" y="3973529"/>
              <a:ext cx="535596" cy="640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제목 6"/>
          <p:cNvSpPr txBox="1">
            <a:spLocks/>
          </p:cNvSpPr>
          <p:nvPr/>
        </p:nvSpPr>
        <p:spPr>
          <a:xfrm>
            <a:off x="344488" y="247464"/>
            <a:ext cx="8743926" cy="1309328"/>
          </a:xfrm>
          <a:prstGeom prst="rect">
            <a:avLst/>
          </a:prstGeom>
        </p:spPr>
        <p:txBody>
          <a:bodyPr/>
          <a:lstStyle>
            <a:lvl1pPr algn="l" defTabSz="880415" rtl="0" eaLnBrk="1" latinLnBrk="1" hangingPunct="1">
              <a:spcBef>
                <a:spcPct val="0"/>
              </a:spcBef>
              <a:buNone/>
              <a:defRPr lang="ko-KR" altLang="en-US" sz="3370" kern="1200">
                <a:solidFill>
                  <a:sysClr val="windowText" lastClr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5400" b="1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GBS</a:t>
            </a:r>
            <a:r>
              <a:rPr lang="ko-KR" altLang="en-US" sz="4800" b="1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정보통신</a:t>
            </a:r>
            <a:endParaRPr lang="en-US" altLang="ko-KR" sz="4800" b="1" dirty="0">
              <a:solidFill>
                <a:srgbClr val="4356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800" b="1" dirty="0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                       </a:t>
            </a:r>
            <a:r>
              <a:rPr lang="ko-KR" altLang="en-US" sz="4800" b="1" dirty="0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회사 소개서</a:t>
            </a:r>
            <a:r>
              <a:rPr lang="ko-KR" altLang="en-US" sz="4800" b="1" dirty="0">
                <a:solidFill>
                  <a:srgbClr val="4498B2"/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 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39" y="133383"/>
            <a:ext cx="1492535" cy="548525"/>
          </a:xfrm>
          <a:prstGeom prst="rect">
            <a:avLst/>
          </a:prstGeom>
        </p:spPr>
      </p:pic>
      <p:sp>
        <p:nvSpPr>
          <p:cNvPr id="15" name="직사각형 8"/>
          <p:cNvSpPr/>
          <p:nvPr/>
        </p:nvSpPr>
        <p:spPr>
          <a:xfrm rot="10800000">
            <a:off x="7338384" y="2485169"/>
            <a:ext cx="2580059" cy="4402423"/>
          </a:xfrm>
          <a:custGeom>
            <a:avLst/>
            <a:gdLst>
              <a:gd name="connsiteX0" fmla="*/ 0 w 1475656"/>
              <a:gd name="connsiteY0" fmla="*/ 0 h 2134498"/>
              <a:gd name="connsiteX1" fmla="*/ 1475656 w 1475656"/>
              <a:gd name="connsiteY1" fmla="*/ 0 h 2134498"/>
              <a:gd name="connsiteX2" fmla="*/ 1475656 w 1475656"/>
              <a:gd name="connsiteY2" fmla="*/ 2134498 h 2134498"/>
              <a:gd name="connsiteX3" fmla="*/ 0 w 1475656"/>
              <a:gd name="connsiteY3" fmla="*/ 2134498 h 2134498"/>
              <a:gd name="connsiteX4" fmla="*/ 0 w 1475656"/>
              <a:gd name="connsiteY4" fmla="*/ 0 h 2134498"/>
              <a:gd name="connsiteX0" fmla="*/ 0 w 1677536"/>
              <a:gd name="connsiteY0" fmla="*/ 0 h 4117677"/>
              <a:gd name="connsiteX1" fmla="*/ 1475656 w 1677536"/>
              <a:gd name="connsiteY1" fmla="*/ 0 h 4117677"/>
              <a:gd name="connsiteX2" fmla="*/ 1677536 w 1677536"/>
              <a:gd name="connsiteY2" fmla="*/ 4117677 h 4117677"/>
              <a:gd name="connsiteX3" fmla="*/ 0 w 1677536"/>
              <a:gd name="connsiteY3" fmla="*/ 2134498 h 4117677"/>
              <a:gd name="connsiteX4" fmla="*/ 0 w 1677536"/>
              <a:gd name="connsiteY4" fmla="*/ 0 h 4117677"/>
              <a:gd name="connsiteX0" fmla="*/ 0 w 1677536"/>
              <a:gd name="connsiteY0" fmla="*/ 0 h 4117677"/>
              <a:gd name="connsiteX1" fmla="*/ 1475656 w 1677536"/>
              <a:gd name="connsiteY1" fmla="*/ 0 h 4117677"/>
              <a:gd name="connsiteX2" fmla="*/ 1677536 w 1677536"/>
              <a:gd name="connsiteY2" fmla="*/ 4117677 h 4117677"/>
              <a:gd name="connsiteX3" fmla="*/ 0 w 1677536"/>
              <a:gd name="connsiteY3" fmla="*/ 2134498 h 4117677"/>
              <a:gd name="connsiteX4" fmla="*/ 0 w 1677536"/>
              <a:gd name="connsiteY4" fmla="*/ 0 h 4117677"/>
              <a:gd name="connsiteX0" fmla="*/ 0 w 1677536"/>
              <a:gd name="connsiteY0" fmla="*/ 0 h 4117677"/>
              <a:gd name="connsiteX1" fmla="*/ 1475656 w 1677536"/>
              <a:gd name="connsiteY1" fmla="*/ 0 h 4117677"/>
              <a:gd name="connsiteX2" fmla="*/ 1677536 w 1677536"/>
              <a:gd name="connsiteY2" fmla="*/ 4117677 h 4117677"/>
              <a:gd name="connsiteX3" fmla="*/ 0 w 1677536"/>
              <a:gd name="connsiteY3" fmla="*/ 2134498 h 4117677"/>
              <a:gd name="connsiteX4" fmla="*/ 0 w 1677536"/>
              <a:gd name="connsiteY4" fmla="*/ 0 h 4117677"/>
              <a:gd name="connsiteX0" fmla="*/ 0 w 1523157"/>
              <a:gd name="connsiteY0" fmla="*/ 0 h 4355183"/>
              <a:gd name="connsiteX1" fmla="*/ 1475656 w 1523157"/>
              <a:gd name="connsiteY1" fmla="*/ 0 h 4355183"/>
              <a:gd name="connsiteX2" fmla="*/ 1523157 w 1523157"/>
              <a:gd name="connsiteY2" fmla="*/ 4355183 h 4355183"/>
              <a:gd name="connsiteX3" fmla="*/ 0 w 1523157"/>
              <a:gd name="connsiteY3" fmla="*/ 2134498 h 4355183"/>
              <a:gd name="connsiteX4" fmla="*/ 0 w 1523157"/>
              <a:gd name="connsiteY4" fmla="*/ 0 h 4355183"/>
              <a:gd name="connsiteX0" fmla="*/ 0 w 1523157"/>
              <a:gd name="connsiteY0" fmla="*/ 0 h 4355183"/>
              <a:gd name="connsiteX1" fmla="*/ 1475656 w 1523157"/>
              <a:gd name="connsiteY1" fmla="*/ 0 h 4355183"/>
              <a:gd name="connsiteX2" fmla="*/ 1523157 w 1523157"/>
              <a:gd name="connsiteY2" fmla="*/ 4355183 h 4355183"/>
              <a:gd name="connsiteX3" fmla="*/ 0 w 1523157"/>
              <a:gd name="connsiteY3" fmla="*/ 2134498 h 4355183"/>
              <a:gd name="connsiteX4" fmla="*/ 0 w 1523157"/>
              <a:gd name="connsiteY4" fmla="*/ 0 h 4355183"/>
              <a:gd name="connsiteX0" fmla="*/ 0 w 2010045"/>
              <a:gd name="connsiteY0" fmla="*/ 0 h 3690165"/>
              <a:gd name="connsiteX1" fmla="*/ 1475656 w 2010045"/>
              <a:gd name="connsiteY1" fmla="*/ 0 h 3690165"/>
              <a:gd name="connsiteX2" fmla="*/ 2010045 w 2010045"/>
              <a:gd name="connsiteY2" fmla="*/ 3690165 h 3690165"/>
              <a:gd name="connsiteX3" fmla="*/ 0 w 2010045"/>
              <a:gd name="connsiteY3" fmla="*/ 2134498 h 3690165"/>
              <a:gd name="connsiteX4" fmla="*/ 0 w 2010045"/>
              <a:gd name="connsiteY4" fmla="*/ 0 h 3690165"/>
              <a:gd name="connsiteX0" fmla="*/ 0 w 2010045"/>
              <a:gd name="connsiteY0" fmla="*/ 0 h 3690165"/>
              <a:gd name="connsiteX1" fmla="*/ 1475656 w 2010045"/>
              <a:gd name="connsiteY1" fmla="*/ 0 h 3690165"/>
              <a:gd name="connsiteX2" fmla="*/ 2010045 w 2010045"/>
              <a:gd name="connsiteY2" fmla="*/ 3690165 h 3690165"/>
              <a:gd name="connsiteX3" fmla="*/ 0 w 2010045"/>
              <a:gd name="connsiteY3" fmla="*/ 2134498 h 3690165"/>
              <a:gd name="connsiteX4" fmla="*/ 0 w 2010045"/>
              <a:gd name="connsiteY4" fmla="*/ 0 h 3690165"/>
              <a:gd name="connsiteX0" fmla="*/ 0 w 2010045"/>
              <a:gd name="connsiteY0" fmla="*/ 0 h 3834157"/>
              <a:gd name="connsiteX1" fmla="*/ 1475656 w 2010045"/>
              <a:gd name="connsiteY1" fmla="*/ 0 h 3834157"/>
              <a:gd name="connsiteX2" fmla="*/ 2010045 w 2010045"/>
              <a:gd name="connsiteY2" fmla="*/ 3690165 h 3834157"/>
              <a:gd name="connsiteX3" fmla="*/ 0 w 2010045"/>
              <a:gd name="connsiteY3" fmla="*/ 2134498 h 3834157"/>
              <a:gd name="connsiteX4" fmla="*/ 0 w 2010045"/>
              <a:gd name="connsiteY4" fmla="*/ 0 h 3834157"/>
              <a:gd name="connsiteX0" fmla="*/ 0 w 1974419"/>
              <a:gd name="connsiteY0" fmla="*/ 0 h 3713991"/>
              <a:gd name="connsiteX1" fmla="*/ 1475656 w 1974419"/>
              <a:gd name="connsiteY1" fmla="*/ 0 h 3713991"/>
              <a:gd name="connsiteX2" fmla="*/ 1974419 w 1974419"/>
              <a:gd name="connsiteY2" fmla="*/ 3559537 h 3713991"/>
              <a:gd name="connsiteX3" fmla="*/ 0 w 1974419"/>
              <a:gd name="connsiteY3" fmla="*/ 2134498 h 3713991"/>
              <a:gd name="connsiteX4" fmla="*/ 0 w 1974419"/>
              <a:gd name="connsiteY4" fmla="*/ 0 h 3713991"/>
              <a:gd name="connsiteX0" fmla="*/ 0 w 1974419"/>
              <a:gd name="connsiteY0" fmla="*/ 0 h 3713991"/>
              <a:gd name="connsiteX1" fmla="*/ 1475656 w 1974419"/>
              <a:gd name="connsiteY1" fmla="*/ 0 h 3713991"/>
              <a:gd name="connsiteX2" fmla="*/ 1974419 w 1974419"/>
              <a:gd name="connsiteY2" fmla="*/ 3559537 h 3713991"/>
              <a:gd name="connsiteX3" fmla="*/ 0 w 1974419"/>
              <a:gd name="connsiteY3" fmla="*/ 2134498 h 3713991"/>
              <a:gd name="connsiteX4" fmla="*/ 0 w 1974419"/>
              <a:gd name="connsiteY4" fmla="*/ 0 h 3713991"/>
              <a:gd name="connsiteX0" fmla="*/ 0 w 1974419"/>
              <a:gd name="connsiteY0" fmla="*/ 0 h 3688511"/>
              <a:gd name="connsiteX1" fmla="*/ 1475656 w 1974419"/>
              <a:gd name="connsiteY1" fmla="*/ 0 h 3688511"/>
              <a:gd name="connsiteX2" fmla="*/ 1974419 w 1974419"/>
              <a:gd name="connsiteY2" fmla="*/ 3559537 h 3688511"/>
              <a:gd name="connsiteX3" fmla="*/ 0 w 1974419"/>
              <a:gd name="connsiteY3" fmla="*/ 2134498 h 3688511"/>
              <a:gd name="connsiteX4" fmla="*/ 0 w 1974419"/>
              <a:gd name="connsiteY4" fmla="*/ 0 h 3688511"/>
              <a:gd name="connsiteX0" fmla="*/ 0 w 2116922"/>
              <a:gd name="connsiteY0" fmla="*/ 0 h 3765526"/>
              <a:gd name="connsiteX1" fmla="*/ 1475656 w 2116922"/>
              <a:gd name="connsiteY1" fmla="*/ 0 h 3765526"/>
              <a:gd name="connsiteX2" fmla="*/ 2116922 w 2116922"/>
              <a:gd name="connsiteY2" fmla="*/ 3642664 h 3765526"/>
              <a:gd name="connsiteX3" fmla="*/ 0 w 2116922"/>
              <a:gd name="connsiteY3" fmla="*/ 2134498 h 3765526"/>
              <a:gd name="connsiteX4" fmla="*/ 0 w 2116922"/>
              <a:gd name="connsiteY4" fmla="*/ 0 h 3765526"/>
              <a:gd name="connsiteX0" fmla="*/ 0 w 2116922"/>
              <a:gd name="connsiteY0" fmla="*/ 0 h 3769592"/>
              <a:gd name="connsiteX1" fmla="*/ 1475656 w 2116922"/>
              <a:gd name="connsiteY1" fmla="*/ 0 h 3769592"/>
              <a:gd name="connsiteX2" fmla="*/ 2116922 w 2116922"/>
              <a:gd name="connsiteY2" fmla="*/ 3642664 h 3769592"/>
              <a:gd name="connsiteX3" fmla="*/ 0 w 2116922"/>
              <a:gd name="connsiteY3" fmla="*/ 2134498 h 3769592"/>
              <a:gd name="connsiteX4" fmla="*/ 0 w 2116922"/>
              <a:gd name="connsiteY4" fmla="*/ 0 h 3769592"/>
              <a:gd name="connsiteX0" fmla="*/ 0 w 2116922"/>
              <a:gd name="connsiteY0" fmla="*/ 0 h 3769592"/>
              <a:gd name="connsiteX1" fmla="*/ 1475656 w 2116922"/>
              <a:gd name="connsiteY1" fmla="*/ 0 h 3769592"/>
              <a:gd name="connsiteX2" fmla="*/ 2116922 w 2116922"/>
              <a:gd name="connsiteY2" fmla="*/ 3642664 h 3769592"/>
              <a:gd name="connsiteX3" fmla="*/ 0 w 2116922"/>
              <a:gd name="connsiteY3" fmla="*/ 2134498 h 3769592"/>
              <a:gd name="connsiteX4" fmla="*/ 0 w 2116922"/>
              <a:gd name="connsiteY4" fmla="*/ 0 h 3769592"/>
              <a:gd name="connsiteX0" fmla="*/ 0 w 2116922"/>
              <a:gd name="connsiteY0" fmla="*/ 0 h 3769592"/>
              <a:gd name="connsiteX1" fmla="*/ 1475656 w 2116922"/>
              <a:gd name="connsiteY1" fmla="*/ 0 h 3769592"/>
              <a:gd name="connsiteX2" fmla="*/ 2116922 w 2116922"/>
              <a:gd name="connsiteY2" fmla="*/ 3642664 h 3769592"/>
              <a:gd name="connsiteX3" fmla="*/ 0 w 2116922"/>
              <a:gd name="connsiteY3" fmla="*/ 2134498 h 3769592"/>
              <a:gd name="connsiteX4" fmla="*/ 0 w 2116922"/>
              <a:gd name="connsiteY4" fmla="*/ 0 h 3769592"/>
              <a:gd name="connsiteX0" fmla="*/ 0 w 2580059"/>
              <a:gd name="connsiteY0" fmla="*/ 0 h 3371024"/>
              <a:gd name="connsiteX1" fmla="*/ 1475656 w 2580059"/>
              <a:gd name="connsiteY1" fmla="*/ 0 h 3371024"/>
              <a:gd name="connsiteX2" fmla="*/ 2580059 w 2580059"/>
              <a:gd name="connsiteY2" fmla="*/ 3202940 h 3371024"/>
              <a:gd name="connsiteX3" fmla="*/ 0 w 2580059"/>
              <a:gd name="connsiteY3" fmla="*/ 2134498 h 3371024"/>
              <a:gd name="connsiteX4" fmla="*/ 0 w 2580059"/>
              <a:gd name="connsiteY4" fmla="*/ 0 h 3371024"/>
              <a:gd name="connsiteX0" fmla="*/ 0 w 2580059"/>
              <a:gd name="connsiteY0" fmla="*/ 0 h 3649436"/>
              <a:gd name="connsiteX1" fmla="*/ 1475656 w 2580059"/>
              <a:gd name="connsiteY1" fmla="*/ 0 h 3649436"/>
              <a:gd name="connsiteX2" fmla="*/ 2580059 w 2580059"/>
              <a:gd name="connsiteY2" fmla="*/ 3202940 h 3649436"/>
              <a:gd name="connsiteX3" fmla="*/ 0 w 2580059"/>
              <a:gd name="connsiteY3" fmla="*/ 2134498 h 3649436"/>
              <a:gd name="connsiteX4" fmla="*/ 0 w 2580059"/>
              <a:gd name="connsiteY4" fmla="*/ 0 h 3649436"/>
              <a:gd name="connsiteX0" fmla="*/ 0 w 2580059"/>
              <a:gd name="connsiteY0" fmla="*/ 0 h 3649436"/>
              <a:gd name="connsiteX1" fmla="*/ 1475656 w 2580059"/>
              <a:gd name="connsiteY1" fmla="*/ 0 h 3649436"/>
              <a:gd name="connsiteX2" fmla="*/ 2580059 w 2580059"/>
              <a:gd name="connsiteY2" fmla="*/ 3202940 h 3649436"/>
              <a:gd name="connsiteX3" fmla="*/ 0 w 2580059"/>
              <a:gd name="connsiteY3" fmla="*/ 2134498 h 3649436"/>
              <a:gd name="connsiteX4" fmla="*/ 0 w 2580059"/>
              <a:gd name="connsiteY4" fmla="*/ 0 h 3649436"/>
              <a:gd name="connsiteX0" fmla="*/ 0 w 2580059"/>
              <a:gd name="connsiteY0" fmla="*/ 0 h 3649436"/>
              <a:gd name="connsiteX1" fmla="*/ 1475656 w 2580059"/>
              <a:gd name="connsiteY1" fmla="*/ 0 h 3649436"/>
              <a:gd name="connsiteX2" fmla="*/ 2580059 w 2580059"/>
              <a:gd name="connsiteY2" fmla="*/ 3202940 h 3649436"/>
              <a:gd name="connsiteX3" fmla="*/ 0 w 2580059"/>
              <a:gd name="connsiteY3" fmla="*/ 2134498 h 3649436"/>
              <a:gd name="connsiteX4" fmla="*/ 0 w 2580059"/>
              <a:gd name="connsiteY4" fmla="*/ 0 h 3649436"/>
              <a:gd name="connsiteX0" fmla="*/ 0 w 2580059"/>
              <a:gd name="connsiteY0" fmla="*/ 0 h 3649436"/>
              <a:gd name="connsiteX1" fmla="*/ 1475656 w 2580059"/>
              <a:gd name="connsiteY1" fmla="*/ 0 h 3649436"/>
              <a:gd name="connsiteX2" fmla="*/ 2580059 w 2580059"/>
              <a:gd name="connsiteY2" fmla="*/ 3202940 h 3649436"/>
              <a:gd name="connsiteX3" fmla="*/ 0 w 2580059"/>
              <a:gd name="connsiteY3" fmla="*/ 2134498 h 3649436"/>
              <a:gd name="connsiteX4" fmla="*/ 0 w 2580059"/>
              <a:gd name="connsiteY4" fmla="*/ 0 h 3649436"/>
              <a:gd name="connsiteX0" fmla="*/ 0 w 2580059"/>
              <a:gd name="connsiteY0" fmla="*/ 0 h 3649436"/>
              <a:gd name="connsiteX1" fmla="*/ 1475656 w 2580059"/>
              <a:gd name="connsiteY1" fmla="*/ 0 h 3649436"/>
              <a:gd name="connsiteX2" fmla="*/ 2580059 w 2580059"/>
              <a:gd name="connsiteY2" fmla="*/ 3202940 h 3649436"/>
              <a:gd name="connsiteX3" fmla="*/ 0 w 2580059"/>
              <a:gd name="connsiteY3" fmla="*/ 2134498 h 3649436"/>
              <a:gd name="connsiteX4" fmla="*/ 0 w 2580059"/>
              <a:gd name="connsiteY4" fmla="*/ 0 h 3649436"/>
              <a:gd name="connsiteX0" fmla="*/ 0 w 2580059"/>
              <a:gd name="connsiteY0" fmla="*/ 0 h 3668935"/>
              <a:gd name="connsiteX1" fmla="*/ 1475656 w 2580059"/>
              <a:gd name="connsiteY1" fmla="*/ 0 h 3668935"/>
              <a:gd name="connsiteX2" fmla="*/ 2580059 w 2580059"/>
              <a:gd name="connsiteY2" fmla="*/ 3202940 h 3668935"/>
              <a:gd name="connsiteX3" fmla="*/ 0 w 2580059"/>
              <a:gd name="connsiteY3" fmla="*/ 2241986 h 3668935"/>
              <a:gd name="connsiteX4" fmla="*/ 0 w 2580059"/>
              <a:gd name="connsiteY4" fmla="*/ 0 h 3668935"/>
              <a:gd name="connsiteX0" fmla="*/ 0 w 2580059"/>
              <a:gd name="connsiteY0" fmla="*/ 0 h 3627874"/>
              <a:gd name="connsiteX1" fmla="*/ 1475656 w 2580059"/>
              <a:gd name="connsiteY1" fmla="*/ 0 h 3627874"/>
              <a:gd name="connsiteX2" fmla="*/ 2580059 w 2580059"/>
              <a:gd name="connsiteY2" fmla="*/ 3202940 h 3627874"/>
              <a:gd name="connsiteX3" fmla="*/ 0 w 2580059"/>
              <a:gd name="connsiteY3" fmla="*/ 2241986 h 3627874"/>
              <a:gd name="connsiteX4" fmla="*/ 0 w 2580059"/>
              <a:gd name="connsiteY4" fmla="*/ 0 h 3627874"/>
              <a:gd name="connsiteX0" fmla="*/ 0 w 2580059"/>
              <a:gd name="connsiteY0" fmla="*/ 0 h 3635031"/>
              <a:gd name="connsiteX1" fmla="*/ 1475656 w 2580059"/>
              <a:gd name="connsiteY1" fmla="*/ 0 h 3635031"/>
              <a:gd name="connsiteX2" fmla="*/ 2580059 w 2580059"/>
              <a:gd name="connsiteY2" fmla="*/ 3202940 h 3635031"/>
              <a:gd name="connsiteX3" fmla="*/ 0 w 2580059"/>
              <a:gd name="connsiteY3" fmla="*/ 2241986 h 3635031"/>
              <a:gd name="connsiteX4" fmla="*/ 0 w 2580059"/>
              <a:gd name="connsiteY4" fmla="*/ 0 h 3635031"/>
              <a:gd name="connsiteX0" fmla="*/ 0 w 2580059"/>
              <a:gd name="connsiteY0" fmla="*/ 0 h 3610079"/>
              <a:gd name="connsiteX1" fmla="*/ 1475656 w 2580059"/>
              <a:gd name="connsiteY1" fmla="*/ 0 h 3610079"/>
              <a:gd name="connsiteX2" fmla="*/ 2580059 w 2580059"/>
              <a:gd name="connsiteY2" fmla="*/ 3202940 h 3610079"/>
              <a:gd name="connsiteX3" fmla="*/ 0 w 2580059"/>
              <a:gd name="connsiteY3" fmla="*/ 2241986 h 3610079"/>
              <a:gd name="connsiteX4" fmla="*/ 0 w 2580059"/>
              <a:gd name="connsiteY4" fmla="*/ 0 h 3610079"/>
              <a:gd name="connsiteX0" fmla="*/ 0 w 2580059"/>
              <a:gd name="connsiteY0" fmla="*/ 0 h 3622545"/>
              <a:gd name="connsiteX1" fmla="*/ 1475656 w 2580059"/>
              <a:gd name="connsiteY1" fmla="*/ 0 h 3622545"/>
              <a:gd name="connsiteX2" fmla="*/ 2580059 w 2580059"/>
              <a:gd name="connsiteY2" fmla="*/ 3202940 h 3622545"/>
              <a:gd name="connsiteX3" fmla="*/ 0 w 2580059"/>
              <a:gd name="connsiteY3" fmla="*/ 2241986 h 3622545"/>
              <a:gd name="connsiteX4" fmla="*/ 0 w 2580059"/>
              <a:gd name="connsiteY4" fmla="*/ 0 h 362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059" h="3622545">
                <a:moveTo>
                  <a:pt x="0" y="0"/>
                </a:moveTo>
                <a:lnTo>
                  <a:pt x="1475656" y="0"/>
                </a:lnTo>
                <a:cubicBezTo>
                  <a:pt x="-463981" y="1805908"/>
                  <a:pt x="767093" y="4346658"/>
                  <a:pt x="2580059" y="3202940"/>
                </a:cubicBezTo>
                <a:cubicBezTo>
                  <a:pt x="987727" y="4376447"/>
                  <a:pt x="107917" y="2771197"/>
                  <a:pt x="0" y="2241986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774">
                  <a:alpha val="0"/>
                </a:srgbClr>
              </a:gs>
              <a:gs pos="41000">
                <a:srgbClr val="003774"/>
              </a:gs>
              <a:gs pos="23000">
                <a:srgbClr val="009DDC"/>
              </a:gs>
              <a:gs pos="59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  <a:alpha val="2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직사각형 11"/>
          <p:cNvSpPr/>
          <p:nvPr/>
        </p:nvSpPr>
        <p:spPr>
          <a:xfrm>
            <a:off x="5771993" y="603841"/>
            <a:ext cx="4149559" cy="6306327"/>
          </a:xfrm>
          <a:custGeom>
            <a:avLst/>
            <a:gdLst>
              <a:gd name="connsiteX0" fmla="*/ 0 w 3923928"/>
              <a:gd name="connsiteY0" fmla="*/ 0 h 5589240"/>
              <a:gd name="connsiteX1" fmla="*/ 3923928 w 3923928"/>
              <a:gd name="connsiteY1" fmla="*/ 0 h 5589240"/>
              <a:gd name="connsiteX2" fmla="*/ 3923928 w 3923928"/>
              <a:gd name="connsiteY2" fmla="*/ 5589240 h 5589240"/>
              <a:gd name="connsiteX3" fmla="*/ 0 w 3923928"/>
              <a:gd name="connsiteY3" fmla="*/ 5589240 h 5589240"/>
              <a:gd name="connsiteX4" fmla="*/ 0 w 3923928"/>
              <a:gd name="connsiteY4" fmla="*/ 0 h 5589240"/>
              <a:gd name="connsiteX0" fmla="*/ 1199408 w 3923928"/>
              <a:gd name="connsiteY0" fmla="*/ 0 h 6349261"/>
              <a:gd name="connsiteX1" fmla="*/ 3923928 w 3923928"/>
              <a:gd name="connsiteY1" fmla="*/ 760021 h 6349261"/>
              <a:gd name="connsiteX2" fmla="*/ 3923928 w 3923928"/>
              <a:gd name="connsiteY2" fmla="*/ 6349261 h 6349261"/>
              <a:gd name="connsiteX3" fmla="*/ 0 w 3923928"/>
              <a:gd name="connsiteY3" fmla="*/ 6349261 h 6349261"/>
              <a:gd name="connsiteX4" fmla="*/ 1199408 w 3923928"/>
              <a:gd name="connsiteY4" fmla="*/ 0 h 6349261"/>
              <a:gd name="connsiteX0" fmla="*/ 1199408 w 3923928"/>
              <a:gd name="connsiteY0" fmla="*/ 0 h 6349261"/>
              <a:gd name="connsiteX1" fmla="*/ 3923928 w 3923928"/>
              <a:gd name="connsiteY1" fmla="*/ 760021 h 6349261"/>
              <a:gd name="connsiteX2" fmla="*/ 3923928 w 3923928"/>
              <a:gd name="connsiteY2" fmla="*/ 6349261 h 6349261"/>
              <a:gd name="connsiteX3" fmla="*/ 0 w 3923928"/>
              <a:gd name="connsiteY3" fmla="*/ 6349261 h 6349261"/>
              <a:gd name="connsiteX4" fmla="*/ 1199408 w 3923928"/>
              <a:gd name="connsiteY4" fmla="*/ 0 h 6349261"/>
              <a:gd name="connsiteX0" fmla="*/ 1199408 w 3923928"/>
              <a:gd name="connsiteY0" fmla="*/ 0 h 6349261"/>
              <a:gd name="connsiteX1" fmla="*/ 3923928 w 3923928"/>
              <a:gd name="connsiteY1" fmla="*/ 1080655 h 6349261"/>
              <a:gd name="connsiteX2" fmla="*/ 3923928 w 3923928"/>
              <a:gd name="connsiteY2" fmla="*/ 6349261 h 6349261"/>
              <a:gd name="connsiteX3" fmla="*/ 0 w 3923928"/>
              <a:gd name="connsiteY3" fmla="*/ 6349261 h 6349261"/>
              <a:gd name="connsiteX4" fmla="*/ 1199408 w 3923928"/>
              <a:gd name="connsiteY4" fmla="*/ 0 h 6349261"/>
              <a:gd name="connsiteX0" fmla="*/ 902525 w 3923928"/>
              <a:gd name="connsiteY0" fmla="*/ 0 h 5981126"/>
              <a:gd name="connsiteX1" fmla="*/ 3923928 w 3923928"/>
              <a:gd name="connsiteY1" fmla="*/ 712520 h 5981126"/>
              <a:gd name="connsiteX2" fmla="*/ 3923928 w 3923928"/>
              <a:gd name="connsiteY2" fmla="*/ 5981126 h 5981126"/>
              <a:gd name="connsiteX3" fmla="*/ 0 w 3923928"/>
              <a:gd name="connsiteY3" fmla="*/ 5981126 h 5981126"/>
              <a:gd name="connsiteX4" fmla="*/ 902525 w 3923928"/>
              <a:gd name="connsiteY4" fmla="*/ 0 h 5981126"/>
              <a:gd name="connsiteX0" fmla="*/ 902525 w 3923928"/>
              <a:gd name="connsiteY0" fmla="*/ 203095 h 6184221"/>
              <a:gd name="connsiteX1" fmla="*/ 3923928 w 3923928"/>
              <a:gd name="connsiteY1" fmla="*/ 915615 h 6184221"/>
              <a:gd name="connsiteX2" fmla="*/ 3923928 w 3923928"/>
              <a:gd name="connsiteY2" fmla="*/ 6184221 h 6184221"/>
              <a:gd name="connsiteX3" fmla="*/ 0 w 3923928"/>
              <a:gd name="connsiteY3" fmla="*/ 6184221 h 6184221"/>
              <a:gd name="connsiteX4" fmla="*/ 902525 w 3923928"/>
              <a:gd name="connsiteY4" fmla="*/ 203095 h 6184221"/>
              <a:gd name="connsiteX0" fmla="*/ 902525 w 3923928"/>
              <a:gd name="connsiteY0" fmla="*/ 203095 h 6184221"/>
              <a:gd name="connsiteX1" fmla="*/ 3923928 w 3923928"/>
              <a:gd name="connsiteY1" fmla="*/ 915615 h 6184221"/>
              <a:gd name="connsiteX2" fmla="*/ 3923928 w 3923928"/>
              <a:gd name="connsiteY2" fmla="*/ 6184221 h 6184221"/>
              <a:gd name="connsiteX3" fmla="*/ 0 w 3923928"/>
              <a:gd name="connsiteY3" fmla="*/ 6184221 h 6184221"/>
              <a:gd name="connsiteX4" fmla="*/ 902525 w 3923928"/>
              <a:gd name="connsiteY4" fmla="*/ 203095 h 6184221"/>
              <a:gd name="connsiteX0" fmla="*/ 902525 w 3923928"/>
              <a:gd name="connsiteY0" fmla="*/ 203095 h 6184221"/>
              <a:gd name="connsiteX1" fmla="*/ 3923928 w 3923928"/>
              <a:gd name="connsiteY1" fmla="*/ 915615 h 6184221"/>
              <a:gd name="connsiteX2" fmla="*/ 3923928 w 3923928"/>
              <a:gd name="connsiteY2" fmla="*/ 6184221 h 6184221"/>
              <a:gd name="connsiteX3" fmla="*/ 0 w 3923928"/>
              <a:gd name="connsiteY3" fmla="*/ 6184221 h 6184221"/>
              <a:gd name="connsiteX4" fmla="*/ 902525 w 3923928"/>
              <a:gd name="connsiteY4" fmla="*/ 203095 h 6184221"/>
              <a:gd name="connsiteX0" fmla="*/ 902525 w 3923928"/>
              <a:gd name="connsiteY0" fmla="*/ 203095 h 6184221"/>
              <a:gd name="connsiteX1" fmla="*/ 3923928 w 3923928"/>
              <a:gd name="connsiteY1" fmla="*/ 915615 h 6184221"/>
              <a:gd name="connsiteX2" fmla="*/ 3923928 w 3923928"/>
              <a:gd name="connsiteY2" fmla="*/ 6184221 h 6184221"/>
              <a:gd name="connsiteX3" fmla="*/ 0 w 3923928"/>
              <a:gd name="connsiteY3" fmla="*/ 6184221 h 6184221"/>
              <a:gd name="connsiteX4" fmla="*/ 902525 w 3923928"/>
              <a:gd name="connsiteY4" fmla="*/ 203095 h 6184221"/>
              <a:gd name="connsiteX0" fmla="*/ 902525 w 3923928"/>
              <a:gd name="connsiteY0" fmla="*/ 203095 h 6184221"/>
              <a:gd name="connsiteX1" fmla="*/ 3923928 w 3923928"/>
              <a:gd name="connsiteY1" fmla="*/ 915615 h 6184221"/>
              <a:gd name="connsiteX2" fmla="*/ 3923928 w 3923928"/>
              <a:gd name="connsiteY2" fmla="*/ 6184221 h 6184221"/>
              <a:gd name="connsiteX3" fmla="*/ 0 w 3923928"/>
              <a:gd name="connsiteY3" fmla="*/ 6184221 h 6184221"/>
              <a:gd name="connsiteX4" fmla="*/ 902525 w 3923928"/>
              <a:gd name="connsiteY4" fmla="*/ 203095 h 6184221"/>
              <a:gd name="connsiteX0" fmla="*/ 0 w 4173310"/>
              <a:gd name="connsiteY0" fmla="*/ 488316 h 5780673"/>
              <a:gd name="connsiteX1" fmla="*/ 4173310 w 4173310"/>
              <a:gd name="connsiteY1" fmla="*/ 512067 h 5780673"/>
              <a:gd name="connsiteX2" fmla="*/ 4173310 w 4173310"/>
              <a:gd name="connsiteY2" fmla="*/ 5780673 h 5780673"/>
              <a:gd name="connsiteX3" fmla="*/ 249382 w 4173310"/>
              <a:gd name="connsiteY3" fmla="*/ 5780673 h 5780673"/>
              <a:gd name="connsiteX4" fmla="*/ 0 w 4173310"/>
              <a:gd name="connsiteY4" fmla="*/ 488316 h 5780673"/>
              <a:gd name="connsiteX0" fmla="*/ 0 w 4173310"/>
              <a:gd name="connsiteY0" fmla="*/ 893622 h 6185979"/>
              <a:gd name="connsiteX1" fmla="*/ 4173310 w 4173310"/>
              <a:gd name="connsiteY1" fmla="*/ 917373 h 6185979"/>
              <a:gd name="connsiteX2" fmla="*/ 4173310 w 4173310"/>
              <a:gd name="connsiteY2" fmla="*/ 6185979 h 6185979"/>
              <a:gd name="connsiteX3" fmla="*/ 249382 w 4173310"/>
              <a:gd name="connsiteY3" fmla="*/ 6185979 h 6185979"/>
              <a:gd name="connsiteX4" fmla="*/ 0 w 4173310"/>
              <a:gd name="connsiteY4" fmla="*/ 893622 h 6185979"/>
              <a:gd name="connsiteX0" fmla="*/ 71252 w 3923928"/>
              <a:gd name="connsiteY0" fmla="*/ 934243 h 6167223"/>
              <a:gd name="connsiteX1" fmla="*/ 3923928 w 3923928"/>
              <a:gd name="connsiteY1" fmla="*/ 898617 h 6167223"/>
              <a:gd name="connsiteX2" fmla="*/ 3923928 w 3923928"/>
              <a:gd name="connsiteY2" fmla="*/ 6167223 h 6167223"/>
              <a:gd name="connsiteX3" fmla="*/ 0 w 3923928"/>
              <a:gd name="connsiteY3" fmla="*/ 6167223 h 6167223"/>
              <a:gd name="connsiteX4" fmla="*/ 71252 w 3923928"/>
              <a:gd name="connsiteY4" fmla="*/ 934243 h 6167223"/>
              <a:gd name="connsiteX0" fmla="*/ 71252 w 3923928"/>
              <a:gd name="connsiteY0" fmla="*/ 1194473 h 6427453"/>
              <a:gd name="connsiteX1" fmla="*/ 3923928 w 3923928"/>
              <a:gd name="connsiteY1" fmla="*/ 1158847 h 6427453"/>
              <a:gd name="connsiteX2" fmla="*/ 3923928 w 3923928"/>
              <a:gd name="connsiteY2" fmla="*/ 6427453 h 6427453"/>
              <a:gd name="connsiteX3" fmla="*/ 0 w 3923928"/>
              <a:gd name="connsiteY3" fmla="*/ 6427453 h 6427453"/>
              <a:gd name="connsiteX4" fmla="*/ 71252 w 3923928"/>
              <a:gd name="connsiteY4" fmla="*/ 1194473 h 6427453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71252 w 3923928"/>
              <a:gd name="connsiteY4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71252 w 3923928"/>
              <a:gd name="connsiteY4" fmla="*/ 1198495 h 6431475"/>
              <a:gd name="connsiteX0" fmla="*/ 86213 w 3938889"/>
              <a:gd name="connsiteY0" fmla="*/ 1198495 h 6431475"/>
              <a:gd name="connsiteX1" fmla="*/ 3938889 w 3938889"/>
              <a:gd name="connsiteY1" fmla="*/ 1162869 h 6431475"/>
              <a:gd name="connsiteX2" fmla="*/ 3938889 w 3938889"/>
              <a:gd name="connsiteY2" fmla="*/ 6431475 h 6431475"/>
              <a:gd name="connsiteX3" fmla="*/ 14961 w 3938889"/>
              <a:gd name="connsiteY3" fmla="*/ 6431475 h 6431475"/>
              <a:gd name="connsiteX4" fmla="*/ 2501975 w 3938889"/>
              <a:gd name="connsiteY4" fmla="*/ 1378524 h 6431475"/>
              <a:gd name="connsiteX5" fmla="*/ 86213 w 3938889"/>
              <a:gd name="connsiteY5" fmla="*/ 1198495 h 6431475"/>
              <a:gd name="connsiteX0" fmla="*/ 84139 w 3936815"/>
              <a:gd name="connsiteY0" fmla="*/ 1198495 h 6431475"/>
              <a:gd name="connsiteX1" fmla="*/ 3936815 w 3936815"/>
              <a:gd name="connsiteY1" fmla="*/ 1162869 h 6431475"/>
              <a:gd name="connsiteX2" fmla="*/ 3936815 w 3936815"/>
              <a:gd name="connsiteY2" fmla="*/ 6431475 h 6431475"/>
              <a:gd name="connsiteX3" fmla="*/ 12887 w 3936815"/>
              <a:gd name="connsiteY3" fmla="*/ 6431475 h 6431475"/>
              <a:gd name="connsiteX4" fmla="*/ 2963038 w 3936815"/>
              <a:gd name="connsiteY4" fmla="*/ 927262 h 6431475"/>
              <a:gd name="connsiteX5" fmla="*/ 84139 w 3936815"/>
              <a:gd name="connsiteY5" fmla="*/ 1198495 h 6431475"/>
              <a:gd name="connsiteX0" fmla="*/ 80805 w 3933481"/>
              <a:gd name="connsiteY0" fmla="*/ 1198495 h 6431475"/>
              <a:gd name="connsiteX1" fmla="*/ 3933481 w 3933481"/>
              <a:gd name="connsiteY1" fmla="*/ 1162869 h 6431475"/>
              <a:gd name="connsiteX2" fmla="*/ 3933481 w 3933481"/>
              <a:gd name="connsiteY2" fmla="*/ 6431475 h 6431475"/>
              <a:gd name="connsiteX3" fmla="*/ 9553 w 3933481"/>
              <a:gd name="connsiteY3" fmla="*/ 6431475 h 6431475"/>
              <a:gd name="connsiteX4" fmla="*/ 2959704 w 3933481"/>
              <a:gd name="connsiteY4" fmla="*/ 927262 h 6431475"/>
              <a:gd name="connsiteX5" fmla="*/ 80805 w 3933481"/>
              <a:gd name="connsiteY5" fmla="*/ 1198495 h 6431475"/>
              <a:gd name="connsiteX0" fmla="*/ 80805 w 3933481"/>
              <a:gd name="connsiteY0" fmla="*/ 1198495 h 6431475"/>
              <a:gd name="connsiteX1" fmla="*/ 3933481 w 3933481"/>
              <a:gd name="connsiteY1" fmla="*/ 1162869 h 6431475"/>
              <a:gd name="connsiteX2" fmla="*/ 3933481 w 3933481"/>
              <a:gd name="connsiteY2" fmla="*/ 6431475 h 6431475"/>
              <a:gd name="connsiteX3" fmla="*/ 9553 w 3933481"/>
              <a:gd name="connsiteY3" fmla="*/ 6431475 h 6431475"/>
              <a:gd name="connsiteX4" fmla="*/ 2959704 w 3933481"/>
              <a:gd name="connsiteY4" fmla="*/ 927262 h 6431475"/>
              <a:gd name="connsiteX5" fmla="*/ 80805 w 3933481"/>
              <a:gd name="connsiteY5" fmla="*/ 1198495 h 6431475"/>
              <a:gd name="connsiteX0" fmla="*/ 80805 w 3933481"/>
              <a:gd name="connsiteY0" fmla="*/ 1198495 h 6431475"/>
              <a:gd name="connsiteX1" fmla="*/ 3933481 w 3933481"/>
              <a:gd name="connsiteY1" fmla="*/ 1162869 h 6431475"/>
              <a:gd name="connsiteX2" fmla="*/ 3933481 w 3933481"/>
              <a:gd name="connsiteY2" fmla="*/ 6431475 h 6431475"/>
              <a:gd name="connsiteX3" fmla="*/ 9553 w 3933481"/>
              <a:gd name="connsiteY3" fmla="*/ 6431475 h 6431475"/>
              <a:gd name="connsiteX4" fmla="*/ 2959704 w 3933481"/>
              <a:gd name="connsiteY4" fmla="*/ 927262 h 6431475"/>
              <a:gd name="connsiteX5" fmla="*/ 80805 w 3933481"/>
              <a:gd name="connsiteY5" fmla="*/ 1198495 h 6431475"/>
              <a:gd name="connsiteX0" fmla="*/ 80656 w 3933332"/>
              <a:gd name="connsiteY0" fmla="*/ 1198495 h 6431475"/>
              <a:gd name="connsiteX1" fmla="*/ 3933332 w 3933332"/>
              <a:gd name="connsiteY1" fmla="*/ 1162869 h 6431475"/>
              <a:gd name="connsiteX2" fmla="*/ 3933332 w 3933332"/>
              <a:gd name="connsiteY2" fmla="*/ 6431475 h 6431475"/>
              <a:gd name="connsiteX3" fmla="*/ 9404 w 3933332"/>
              <a:gd name="connsiteY3" fmla="*/ 6431475 h 6431475"/>
              <a:gd name="connsiteX4" fmla="*/ 3030807 w 3933332"/>
              <a:gd name="connsiteY4" fmla="*/ 939137 h 6431475"/>
              <a:gd name="connsiteX5" fmla="*/ 80656 w 3933332"/>
              <a:gd name="connsiteY5" fmla="*/ 1198495 h 6431475"/>
              <a:gd name="connsiteX0" fmla="*/ 80284 w 3932960"/>
              <a:gd name="connsiteY0" fmla="*/ 1198495 h 6431475"/>
              <a:gd name="connsiteX1" fmla="*/ 3932960 w 3932960"/>
              <a:gd name="connsiteY1" fmla="*/ 1162869 h 6431475"/>
              <a:gd name="connsiteX2" fmla="*/ 3932960 w 3932960"/>
              <a:gd name="connsiteY2" fmla="*/ 6431475 h 6431475"/>
              <a:gd name="connsiteX3" fmla="*/ 9032 w 3932960"/>
              <a:gd name="connsiteY3" fmla="*/ 6431475 h 6431475"/>
              <a:gd name="connsiteX4" fmla="*/ 3030435 w 3932960"/>
              <a:gd name="connsiteY4" fmla="*/ 939137 h 6431475"/>
              <a:gd name="connsiteX5" fmla="*/ 80284 w 3932960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3021403 w 3923928"/>
              <a:gd name="connsiteY4" fmla="*/ 939137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3021403 w 3923928"/>
              <a:gd name="connsiteY4" fmla="*/ 939137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3045153 w 3923928"/>
              <a:gd name="connsiteY4" fmla="*/ 1141018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867023 w 3923928"/>
              <a:gd name="connsiteY4" fmla="*/ 915387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867023 w 3923928"/>
              <a:gd name="connsiteY4" fmla="*/ 915387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867023 w 3923928"/>
              <a:gd name="connsiteY4" fmla="*/ 915387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962026 w 3923928"/>
              <a:gd name="connsiteY4" fmla="*/ 939138 h 6431475"/>
              <a:gd name="connsiteX5" fmla="*/ 71252 w 3923928"/>
              <a:gd name="connsiteY5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962026 w 3923928"/>
              <a:gd name="connsiteY4" fmla="*/ 939138 h 6431475"/>
              <a:gd name="connsiteX5" fmla="*/ 71252 w 3923928"/>
              <a:gd name="connsiteY5" fmla="*/ 1198495 h 6431475"/>
              <a:gd name="connsiteX0" fmla="*/ 93843 w 3946519"/>
              <a:gd name="connsiteY0" fmla="*/ 1198495 h 6431475"/>
              <a:gd name="connsiteX1" fmla="*/ 3946519 w 3946519"/>
              <a:gd name="connsiteY1" fmla="*/ 1162869 h 6431475"/>
              <a:gd name="connsiteX2" fmla="*/ 3946519 w 3946519"/>
              <a:gd name="connsiteY2" fmla="*/ 6431475 h 6431475"/>
              <a:gd name="connsiteX3" fmla="*/ 22591 w 3946519"/>
              <a:gd name="connsiteY3" fmla="*/ 6431475 h 6431475"/>
              <a:gd name="connsiteX4" fmla="*/ 2367101 w 3946519"/>
              <a:gd name="connsiteY4" fmla="*/ 4240478 h 6431475"/>
              <a:gd name="connsiteX5" fmla="*/ 2984617 w 3946519"/>
              <a:gd name="connsiteY5" fmla="*/ 939138 h 6431475"/>
              <a:gd name="connsiteX6" fmla="*/ 93843 w 3946519"/>
              <a:gd name="connsiteY6" fmla="*/ 1198495 h 6431475"/>
              <a:gd name="connsiteX0" fmla="*/ 91363 w 3944039"/>
              <a:gd name="connsiteY0" fmla="*/ 1198495 h 6431475"/>
              <a:gd name="connsiteX1" fmla="*/ 3944039 w 3944039"/>
              <a:gd name="connsiteY1" fmla="*/ 1162869 h 6431475"/>
              <a:gd name="connsiteX2" fmla="*/ 3944039 w 3944039"/>
              <a:gd name="connsiteY2" fmla="*/ 6431475 h 6431475"/>
              <a:gd name="connsiteX3" fmla="*/ 20111 w 3944039"/>
              <a:gd name="connsiteY3" fmla="*/ 6431475 h 6431475"/>
              <a:gd name="connsiteX4" fmla="*/ 2649629 w 3944039"/>
              <a:gd name="connsiteY4" fmla="*/ 4442359 h 6431475"/>
              <a:gd name="connsiteX5" fmla="*/ 2982137 w 3944039"/>
              <a:gd name="connsiteY5" fmla="*/ 939138 h 6431475"/>
              <a:gd name="connsiteX6" fmla="*/ 91363 w 3944039"/>
              <a:gd name="connsiteY6" fmla="*/ 1198495 h 6431475"/>
              <a:gd name="connsiteX0" fmla="*/ 91363 w 3944039"/>
              <a:gd name="connsiteY0" fmla="*/ 1198495 h 6431475"/>
              <a:gd name="connsiteX1" fmla="*/ 3944039 w 3944039"/>
              <a:gd name="connsiteY1" fmla="*/ 1162869 h 6431475"/>
              <a:gd name="connsiteX2" fmla="*/ 3944039 w 3944039"/>
              <a:gd name="connsiteY2" fmla="*/ 6431475 h 6431475"/>
              <a:gd name="connsiteX3" fmla="*/ 20111 w 3944039"/>
              <a:gd name="connsiteY3" fmla="*/ 6431475 h 6431475"/>
              <a:gd name="connsiteX4" fmla="*/ 2649629 w 3944039"/>
              <a:gd name="connsiteY4" fmla="*/ 4442359 h 6431475"/>
              <a:gd name="connsiteX5" fmla="*/ 2982137 w 3944039"/>
              <a:gd name="connsiteY5" fmla="*/ 939138 h 6431475"/>
              <a:gd name="connsiteX6" fmla="*/ 91363 w 3944039"/>
              <a:gd name="connsiteY6" fmla="*/ 1198495 h 6431475"/>
              <a:gd name="connsiteX0" fmla="*/ 91363 w 3944039"/>
              <a:gd name="connsiteY0" fmla="*/ 1198495 h 6431475"/>
              <a:gd name="connsiteX1" fmla="*/ 3944039 w 3944039"/>
              <a:gd name="connsiteY1" fmla="*/ 1162869 h 6431475"/>
              <a:gd name="connsiteX2" fmla="*/ 3944039 w 3944039"/>
              <a:gd name="connsiteY2" fmla="*/ 6431475 h 6431475"/>
              <a:gd name="connsiteX3" fmla="*/ 20111 w 3944039"/>
              <a:gd name="connsiteY3" fmla="*/ 6431475 h 6431475"/>
              <a:gd name="connsiteX4" fmla="*/ 2649629 w 3944039"/>
              <a:gd name="connsiteY4" fmla="*/ 4442359 h 6431475"/>
              <a:gd name="connsiteX5" fmla="*/ 2982137 w 3944039"/>
              <a:gd name="connsiteY5" fmla="*/ 939138 h 6431475"/>
              <a:gd name="connsiteX6" fmla="*/ 91363 w 3944039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29518 w 3923928"/>
              <a:gd name="connsiteY4" fmla="*/ 4442359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198495 h 6431475"/>
              <a:gd name="connsiteX1" fmla="*/ 3923928 w 3923928"/>
              <a:gd name="connsiteY1" fmla="*/ 1162869 h 6431475"/>
              <a:gd name="connsiteX2" fmla="*/ 3923928 w 3923928"/>
              <a:gd name="connsiteY2" fmla="*/ 6431475 h 6431475"/>
              <a:gd name="connsiteX3" fmla="*/ 0 w 3923928"/>
              <a:gd name="connsiteY3" fmla="*/ 6431475 h 6431475"/>
              <a:gd name="connsiteX4" fmla="*/ 2688895 w 3923928"/>
              <a:gd name="connsiteY4" fmla="*/ 4466110 h 6431475"/>
              <a:gd name="connsiteX5" fmla="*/ 2962026 w 3923928"/>
              <a:gd name="connsiteY5" fmla="*/ 939138 h 6431475"/>
              <a:gd name="connsiteX6" fmla="*/ 71252 w 3923928"/>
              <a:gd name="connsiteY6" fmla="*/ 1198495 h 6431475"/>
              <a:gd name="connsiteX0" fmla="*/ 71252 w 3923928"/>
              <a:gd name="connsiteY0" fmla="*/ 1324598 h 6557578"/>
              <a:gd name="connsiteX1" fmla="*/ 3923928 w 3923928"/>
              <a:gd name="connsiteY1" fmla="*/ 1075216 h 6557578"/>
              <a:gd name="connsiteX2" fmla="*/ 3923928 w 3923928"/>
              <a:gd name="connsiteY2" fmla="*/ 6557578 h 6557578"/>
              <a:gd name="connsiteX3" fmla="*/ 0 w 3923928"/>
              <a:gd name="connsiteY3" fmla="*/ 6557578 h 6557578"/>
              <a:gd name="connsiteX4" fmla="*/ 2688895 w 3923928"/>
              <a:gd name="connsiteY4" fmla="*/ 4592213 h 6557578"/>
              <a:gd name="connsiteX5" fmla="*/ 2962026 w 3923928"/>
              <a:gd name="connsiteY5" fmla="*/ 1065241 h 6557578"/>
              <a:gd name="connsiteX6" fmla="*/ 71252 w 3923928"/>
              <a:gd name="connsiteY6" fmla="*/ 1324598 h 6557578"/>
              <a:gd name="connsiteX0" fmla="*/ 71252 w 3923928"/>
              <a:gd name="connsiteY0" fmla="*/ 1190592 h 6423572"/>
              <a:gd name="connsiteX1" fmla="*/ 3923928 w 3923928"/>
              <a:gd name="connsiteY1" fmla="*/ 941210 h 6423572"/>
              <a:gd name="connsiteX2" fmla="*/ 3923928 w 3923928"/>
              <a:gd name="connsiteY2" fmla="*/ 6423572 h 6423572"/>
              <a:gd name="connsiteX3" fmla="*/ 0 w 3923928"/>
              <a:gd name="connsiteY3" fmla="*/ 6423572 h 6423572"/>
              <a:gd name="connsiteX4" fmla="*/ 2688895 w 3923928"/>
              <a:gd name="connsiteY4" fmla="*/ 4458207 h 6423572"/>
              <a:gd name="connsiteX5" fmla="*/ 2962026 w 3923928"/>
              <a:gd name="connsiteY5" fmla="*/ 931235 h 6423572"/>
              <a:gd name="connsiteX6" fmla="*/ 71252 w 3923928"/>
              <a:gd name="connsiteY6" fmla="*/ 1190592 h 6423572"/>
              <a:gd name="connsiteX0" fmla="*/ 71252 w 3923928"/>
              <a:gd name="connsiteY0" fmla="*/ 1247542 h 6480522"/>
              <a:gd name="connsiteX1" fmla="*/ 3923928 w 3923928"/>
              <a:gd name="connsiteY1" fmla="*/ 903157 h 6480522"/>
              <a:gd name="connsiteX2" fmla="*/ 3923928 w 3923928"/>
              <a:gd name="connsiteY2" fmla="*/ 6480522 h 6480522"/>
              <a:gd name="connsiteX3" fmla="*/ 0 w 3923928"/>
              <a:gd name="connsiteY3" fmla="*/ 6480522 h 6480522"/>
              <a:gd name="connsiteX4" fmla="*/ 2688895 w 3923928"/>
              <a:gd name="connsiteY4" fmla="*/ 4515157 h 6480522"/>
              <a:gd name="connsiteX5" fmla="*/ 2962026 w 3923928"/>
              <a:gd name="connsiteY5" fmla="*/ 988185 h 6480522"/>
              <a:gd name="connsiteX6" fmla="*/ 71252 w 3923928"/>
              <a:gd name="connsiteY6" fmla="*/ 1247542 h 6480522"/>
              <a:gd name="connsiteX0" fmla="*/ 71252 w 3923928"/>
              <a:gd name="connsiteY0" fmla="*/ 1222572 h 6455552"/>
              <a:gd name="connsiteX1" fmla="*/ 3923928 w 3923928"/>
              <a:gd name="connsiteY1" fmla="*/ 878187 h 6455552"/>
              <a:gd name="connsiteX2" fmla="*/ 3923928 w 3923928"/>
              <a:gd name="connsiteY2" fmla="*/ 6455552 h 6455552"/>
              <a:gd name="connsiteX3" fmla="*/ 0 w 3923928"/>
              <a:gd name="connsiteY3" fmla="*/ 6455552 h 6455552"/>
              <a:gd name="connsiteX4" fmla="*/ 2688895 w 3923928"/>
              <a:gd name="connsiteY4" fmla="*/ 4490187 h 6455552"/>
              <a:gd name="connsiteX5" fmla="*/ 2962026 w 3923928"/>
              <a:gd name="connsiteY5" fmla="*/ 963215 h 6455552"/>
              <a:gd name="connsiteX6" fmla="*/ 71252 w 3923928"/>
              <a:gd name="connsiteY6" fmla="*/ 1222572 h 6455552"/>
              <a:gd name="connsiteX0" fmla="*/ 71252 w 4137684"/>
              <a:gd name="connsiteY0" fmla="*/ 1023047 h 6256027"/>
              <a:gd name="connsiteX1" fmla="*/ 4137684 w 4137684"/>
              <a:gd name="connsiteY1" fmla="*/ 1034921 h 6256027"/>
              <a:gd name="connsiteX2" fmla="*/ 3923928 w 4137684"/>
              <a:gd name="connsiteY2" fmla="*/ 6256027 h 6256027"/>
              <a:gd name="connsiteX3" fmla="*/ 0 w 4137684"/>
              <a:gd name="connsiteY3" fmla="*/ 6256027 h 6256027"/>
              <a:gd name="connsiteX4" fmla="*/ 2688895 w 4137684"/>
              <a:gd name="connsiteY4" fmla="*/ 4290662 h 6256027"/>
              <a:gd name="connsiteX5" fmla="*/ 2962026 w 4137684"/>
              <a:gd name="connsiteY5" fmla="*/ 763690 h 6256027"/>
              <a:gd name="connsiteX6" fmla="*/ 71252 w 4137684"/>
              <a:gd name="connsiteY6" fmla="*/ 1023047 h 6256027"/>
              <a:gd name="connsiteX0" fmla="*/ 71252 w 4137684"/>
              <a:gd name="connsiteY0" fmla="*/ 1073347 h 6306327"/>
              <a:gd name="connsiteX1" fmla="*/ 4137684 w 4137684"/>
              <a:gd name="connsiteY1" fmla="*/ 1085221 h 6306327"/>
              <a:gd name="connsiteX2" fmla="*/ 3923928 w 4137684"/>
              <a:gd name="connsiteY2" fmla="*/ 6306327 h 6306327"/>
              <a:gd name="connsiteX3" fmla="*/ 0 w 4137684"/>
              <a:gd name="connsiteY3" fmla="*/ 6306327 h 6306327"/>
              <a:gd name="connsiteX4" fmla="*/ 2688895 w 4137684"/>
              <a:gd name="connsiteY4" fmla="*/ 4340962 h 6306327"/>
              <a:gd name="connsiteX5" fmla="*/ 2962026 w 4137684"/>
              <a:gd name="connsiteY5" fmla="*/ 813990 h 6306327"/>
              <a:gd name="connsiteX6" fmla="*/ 71252 w 4137684"/>
              <a:gd name="connsiteY6" fmla="*/ 1073347 h 6306327"/>
              <a:gd name="connsiteX0" fmla="*/ 71252 w 4149559"/>
              <a:gd name="connsiteY0" fmla="*/ 1073347 h 6306327"/>
              <a:gd name="connsiteX1" fmla="*/ 4137684 w 4149559"/>
              <a:gd name="connsiteY1" fmla="*/ 1085221 h 6306327"/>
              <a:gd name="connsiteX2" fmla="*/ 4149559 w 4149559"/>
              <a:gd name="connsiteY2" fmla="*/ 6306327 h 6306327"/>
              <a:gd name="connsiteX3" fmla="*/ 0 w 4149559"/>
              <a:gd name="connsiteY3" fmla="*/ 6306327 h 6306327"/>
              <a:gd name="connsiteX4" fmla="*/ 2688895 w 4149559"/>
              <a:gd name="connsiteY4" fmla="*/ 4340962 h 6306327"/>
              <a:gd name="connsiteX5" fmla="*/ 2962026 w 4149559"/>
              <a:gd name="connsiteY5" fmla="*/ 813990 h 6306327"/>
              <a:gd name="connsiteX6" fmla="*/ 71252 w 4149559"/>
              <a:gd name="connsiteY6" fmla="*/ 1073347 h 630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9559" h="6306327">
                <a:moveTo>
                  <a:pt x="71252" y="1073347"/>
                </a:moveTo>
                <a:cubicBezTo>
                  <a:pt x="789420" y="-240856"/>
                  <a:pt x="2932630" y="-474406"/>
                  <a:pt x="4137684" y="1085221"/>
                </a:cubicBezTo>
                <a:cubicBezTo>
                  <a:pt x="4141642" y="2825590"/>
                  <a:pt x="4145601" y="4565958"/>
                  <a:pt x="4149559" y="6306327"/>
                </a:cubicBezTo>
                <a:lnTo>
                  <a:pt x="0" y="6306327"/>
                </a:lnTo>
                <a:cubicBezTo>
                  <a:pt x="841169" y="5858033"/>
                  <a:pt x="1838964" y="5185098"/>
                  <a:pt x="2688895" y="4340962"/>
                </a:cubicBezTo>
                <a:cubicBezTo>
                  <a:pt x="3313195" y="3769958"/>
                  <a:pt x="4051443" y="1964234"/>
                  <a:pt x="2962026" y="813990"/>
                </a:cubicBezTo>
                <a:cubicBezTo>
                  <a:pt x="1480724" y="-443132"/>
                  <a:pt x="342406" y="753029"/>
                  <a:pt x="71252" y="1073347"/>
                </a:cubicBezTo>
                <a:close/>
              </a:path>
            </a:pathLst>
          </a:custGeom>
          <a:gradFill flip="none" rotWithShape="1">
            <a:gsLst>
              <a:gs pos="3000">
                <a:schemeClr val="tx2">
                  <a:lumMod val="20000"/>
                  <a:lumOff val="80000"/>
                  <a:alpha val="0"/>
                </a:schemeClr>
              </a:gs>
              <a:gs pos="34000">
                <a:srgbClr val="00B0F0">
                  <a:shade val="67500"/>
                  <a:satMod val="115000"/>
                  <a:alpha val="27000"/>
                </a:srgbClr>
              </a:gs>
              <a:gs pos="79000">
                <a:srgbClr val="00B0F5">
                  <a:alpha val="0"/>
                </a:srgbClr>
              </a:gs>
              <a:gs pos="100000">
                <a:srgbClr val="00B0F0">
                  <a:shade val="100000"/>
                  <a:satMod val="115000"/>
                  <a:alpha val="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4169" y="6453336"/>
            <a:ext cx="913367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  <a:scene3d>
              <a:camera prst="orthographicFront"/>
              <a:lightRig rig="threePt" dir="t"/>
            </a:scene3d>
            <a:sp3d>
              <a:bevelT w="0" h="12700"/>
            </a:sp3d>
          </a:bodyPr>
          <a:lstStyle/>
          <a:p>
            <a:pPr algn="r"/>
            <a:r>
              <a:rPr lang="en-US" altLang="ko-KR" sz="1600" b="1">
                <a:solidFill>
                  <a:schemeClr val="bg1">
                    <a:lumMod val="50000"/>
                  </a:schemeClr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2021.08</a:t>
            </a:r>
            <a:endParaRPr lang="ko-KR" altLang="en-US" sz="1600" b="1" dirty="0">
              <a:solidFill>
                <a:schemeClr val="bg1">
                  <a:lumMod val="50000"/>
                </a:schemeClr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F63D7338-8192-4F92-A2AF-01FF4098E390}"/>
              </a:ext>
            </a:extLst>
          </p:cNvPr>
          <p:cNvSpPr/>
          <p:nvPr/>
        </p:nvSpPr>
        <p:spPr>
          <a:xfrm>
            <a:off x="1486265" y="1891346"/>
            <a:ext cx="965677" cy="931889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 prst="hardEdge"/>
            <a:bevelB w="260350" h="247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ko-KR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C6428F2E-F269-4856-989C-FC3F3B67F3A8}"/>
              </a:ext>
            </a:extLst>
          </p:cNvPr>
          <p:cNvSpPr/>
          <p:nvPr/>
        </p:nvSpPr>
        <p:spPr>
          <a:xfrm>
            <a:off x="3358973" y="1786670"/>
            <a:ext cx="1161270" cy="114123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63500">
              <a:schemeClr val="accent3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latin typeface="Stencil" panose="040409050D0802020404" pitchFamily="82" charset="0"/>
                <a:cs typeface="Arial" panose="020B0604020202020204" pitchFamily="34" charset="0"/>
              </a:rPr>
              <a:t>N/W</a:t>
            </a:r>
            <a:endParaRPr lang="ko-KR" altLang="en-US" sz="2400" b="1">
              <a:latin typeface="Stencil" panose="040409050D0802020404" pitchFamily="82" charset="0"/>
              <a:cs typeface="Arial" panose="020B0604020202020204" pitchFamily="34" charset="0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0DC58152-607F-406B-87E2-0ACE9AA04360}"/>
              </a:ext>
            </a:extLst>
          </p:cNvPr>
          <p:cNvSpPr/>
          <p:nvPr/>
        </p:nvSpPr>
        <p:spPr>
          <a:xfrm>
            <a:off x="344488" y="3213182"/>
            <a:ext cx="755802" cy="736984"/>
          </a:xfrm>
          <a:prstGeom prst="ellipse">
            <a:avLst/>
          </a:prstGeom>
          <a:solidFill>
            <a:srgbClr val="CC00CC">
              <a:alpha val="57000"/>
            </a:srgbClr>
          </a:solidFill>
          <a:ln>
            <a:noFill/>
          </a:ln>
          <a:effectLst>
            <a:glow rad="63500">
              <a:schemeClr val="accent3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7950" prst="relaxedInset"/>
            <a:bevelB w="361950" h="1397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latin typeface="Amasis MT Pro Black" panose="02040A04050005020304" pitchFamily="18" charset="0"/>
                <a:cs typeface="Arial" panose="020B0604020202020204" pitchFamily="34" charset="0"/>
              </a:rPr>
              <a:t>IT</a:t>
            </a:r>
            <a:endParaRPr lang="ko-KR" altLang="en-US" sz="2000" b="1"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043B523-DF1B-4F0D-AE87-F2E705270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485" y1="10945" x2="56485" y2="10945"/>
                        <a14:foregroundMark x1="55649" y1="11443" x2="58577" y2="11443"/>
                        <a14:foregroundMark x1="64435" y1="16418" x2="66946" y2="17910"/>
                        <a14:foregroundMark x1="74477" y1="25373" x2="76987" y2="25373"/>
                        <a14:foregroundMark x1="77406" y1="32836" x2="82008" y2="31841"/>
                        <a14:foregroundMark x1="77824" y1="38806" x2="83682" y2="38806"/>
                        <a14:foregroundMark x1="79498" y1="46766" x2="86192" y2="46766"/>
                        <a14:foregroundMark x1="77406" y1="54229" x2="83682" y2="53234"/>
                        <a14:foregroundMark x1="77406" y1="60697" x2="84937" y2="60697"/>
                        <a14:foregroundMark x1="79498" y1="68657" x2="83264" y2="67662"/>
                        <a14:foregroundMark x1="71967" y1="75124" x2="76151" y2="75124"/>
                        <a14:foregroundMark x1="62343" y1="81592" x2="68619" y2="82587"/>
                        <a14:foregroundMark x1="55230" y1="88557" x2="56904" y2="89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333" y="3810851"/>
            <a:ext cx="1093189" cy="919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13441F-9FB4-412E-93CB-B968FBD1191A}"/>
              </a:ext>
            </a:extLst>
          </p:cNvPr>
          <p:cNvSpPr txBox="1"/>
          <p:nvPr/>
        </p:nvSpPr>
        <p:spPr>
          <a:xfrm>
            <a:off x="6290096" y="4678781"/>
            <a:ext cx="3038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>
                <a:solidFill>
                  <a:srgbClr val="0000FF">
                    <a:alpha val="45000"/>
                  </a:srgbClr>
                </a:solidFill>
              </a:rPr>
              <a:t>a General NI/SI Service Company</a:t>
            </a:r>
            <a:endParaRPr lang="ko-KR" altLang="en-US" b="1">
              <a:solidFill>
                <a:srgbClr val="0000FF">
                  <a:alpha val="45000"/>
                </a:srgbClr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8135174-9968-45B9-8599-4EF3B8113ECF}"/>
              </a:ext>
            </a:extLst>
          </p:cNvPr>
          <p:cNvSpPr/>
          <p:nvPr/>
        </p:nvSpPr>
        <p:spPr>
          <a:xfrm>
            <a:off x="3364235" y="4924252"/>
            <a:ext cx="1588765" cy="37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3BD7ACA-B223-4F01-BACC-16D277CB8D29}"/>
              </a:ext>
            </a:extLst>
          </p:cNvPr>
          <p:cNvSpPr/>
          <p:nvPr/>
        </p:nvSpPr>
        <p:spPr>
          <a:xfrm>
            <a:off x="1424608" y="4924252"/>
            <a:ext cx="513802" cy="5209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5F516-C89B-45FE-8610-5D4CE678C50D}"/>
              </a:ext>
            </a:extLst>
          </p:cNvPr>
          <p:cNvSpPr txBox="1"/>
          <p:nvPr/>
        </p:nvSpPr>
        <p:spPr>
          <a:xfrm>
            <a:off x="6970710" y="4056901"/>
            <a:ext cx="620683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>
                <a:solidFill>
                  <a:schemeClr val="accent2">
                    <a:lumMod val="75000"/>
                  </a:schemeClr>
                </a:solidFill>
              </a:rPr>
              <a:t>GBS</a:t>
            </a:r>
            <a:endParaRPr lang="ko-KR" alt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CB09C-0CFC-4856-844A-E234C4EE39DC}"/>
              </a:ext>
            </a:extLst>
          </p:cNvPr>
          <p:cNvSpPr txBox="1"/>
          <p:nvPr/>
        </p:nvSpPr>
        <p:spPr>
          <a:xfrm>
            <a:off x="6984966" y="4317535"/>
            <a:ext cx="2343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>
                <a:solidFill>
                  <a:schemeClr val="bg1">
                    <a:lumMod val="50000"/>
                  </a:schemeClr>
                </a:solidFill>
              </a:rPr>
              <a:t>Information &amp; Communication Technology </a:t>
            </a:r>
            <a:endParaRPr lang="ko-KR" altLang="en-US" sz="8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08DDAEA-8E09-4B51-BD9E-BCDE0A5E5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485" y1="10945" x2="56485" y2="10945"/>
                        <a14:foregroundMark x1="55649" y1="11443" x2="58577" y2="11443"/>
                        <a14:foregroundMark x1="64435" y1="16418" x2="66946" y2="17910"/>
                        <a14:foregroundMark x1="74477" y1="25373" x2="76987" y2="25373"/>
                        <a14:foregroundMark x1="77406" y1="32836" x2="82008" y2="31841"/>
                        <a14:foregroundMark x1="77824" y1="38806" x2="83682" y2="38806"/>
                        <a14:foregroundMark x1="79498" y1="46766" x2="86192" y2="46766"/>
                        <a14:foregroundMark x1="77406" y1="54229" x2="83682" y2="53234"/>
                        <a14:foregroundMark x1="77406" y1="60697" x2="84937" y2="60697"/>
                        <a14:foregroundMark x1="79498" y1="68657" x2="83264" y2="67662"/>
                        <a14:foregroundMark x1="71967" y1="75124" x2="76151" y2="75124"/>
                        <a14:foregroundMark x1="62343" y1="81592" x2="68619" y2="82587"/>
                        <a14:foregroundMark x1="55230" y1="88557" x2="56904" y2="89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74293">
            <a:off x="579816" y="2361570"/>
            <a:ext cx="692866" cy="60080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schemeClr val="accent5">
                <a:lumMod val="7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82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12729" y="188640"/>
            <a:ext cx="3470463" cy="584775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회사 </a:t>
            </a:r>
            <a:r>
              <a:rPr lang="ko-KR" altLang="en-US" sz="3200" b="1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소개</a:t>
            </a:r>
            <a:endParaRPr kumimoji="0" lang="ko-KR" altLang="en-US" sz="3200" b="1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7F4F110-8B92-47ED-9FB2-B9380A967EF5}"/>
              </a:ext>
            </a:extLst>
          </p:cNvPr>
          <p:cNvSpPr/>
          <p:nvPr/>
        </p:nvSpPr>
        <p:spPr>
          <a:xfrm>
            <a:off x="944859" y="1364008"/>
            <a:ext cx="9005457" cy="160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b="1">
                <a:solidFill>
                  <a:srgbClr val="FF0000"/>
                </a:solidFill>
                <a:latin typeface="한컴 윤고딕 230" panose="02020603020101020101" pitchFamily="18" charset="-127"/>
                <a:ea typeface="한컴 윤고딕 230" panose="02020603020101020101" pitchFamily="18" charset="-127"/>
              </a:rPr>
              <a:t>   </a:t>
            </a:r>
            <a:r>
              <a:rPr lang="en-US" altLang="ko-KR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GBS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는 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IT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전문가 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Pool 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형태로 </a:t>
            </a:r>
            <a:r>
              <a:rPr lang="ko-KR" altLang="en-US" sz="1700" b="1" dirty="0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구성되어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,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endParaRPr lang="en-US" altLang="ko-KR" sz="1700" b="1">
              <a:solidFill>
                <a:srgbClr val="002060">
                  <a:alpha val="68000"/>
                </a:srgbClr>
              </a:solidFill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  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다양한 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SI 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사업 및 통신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/NetWork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구축 경험을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활용한 </a:t>
            </a: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Total </a:t>
            </a:r>
            <a:r>
              <a:rPr lang="ko-KR" altLang="en-US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서비스방식으로  </a:t>
            </a:r>
            <a:endParaRPr lang="en-US" altLang="ko-KR" sz="1700" b="1" dirty="0">
              <a:solidFill>
                <a:srgbClr val="002060">
                  <a:alpha val="68000"/>
                </a:srgbClr>
              </a:solidFill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700" b="1">
                <a:solidFill>
                  <a:srgbClr val="00206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  </a:t>
            </a:r>
            <a:r>
              <a:rPr lang="ko-KR" altLang="en-US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고객 </a:t>
            </a:r>
            <a:r>
              <a:rPr lang="en-US" altLang="ko-KR" sz="1700" b="1" dirty="0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Needs</a:t>
            </a:r>
            <a:r>
              <a:rPr lang="ko-KR" altLang="en-US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를 채워가며</a:t>
            </a:r>
            <a:r>
              <a:rPr lang="en-US" altLang="ko-KR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  </a:t>
            </a:r>
            <a:r>
              <a:rPr lang="ko-KR" altLang="en-US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고객 및 파트너와의 동반 성장을 최우선의 가치로 여기고 있습니다</a:t>
            </a:r>
            <a:r>
              <a:rPr lang="en-US" altLang="ko-KR" sz="1700" b="1">
                <a:solidFill>
                  <a:srgbClr val="FF0000">
                    <a:alpha val="68000"/>
                  </a:srgbClr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.</a:t>
            </a:r>
            <a:endParaRPr lang="en-US" altLang="ko-KR" sz="1700" b="1" dirty="0">
              <a:solidFill>
                <a:srgbClr val="FF0000">
                  <a:alpha val="68000"/>
                </a:srgbClr>
              </a:solidFill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C5FC8A1-BE33-41B6-8C79-826A30E565F4}"/>
              </a:ext>
            </a:extLst>
          </p:cNvPr>
          <p:cNvGrpSpPr/>
          <p:nvPr/>
        </p:nvGrpSpPr>
        <p:grpSpPr>
          <a:xfrm>
            <a:off x="1810634" y="3172152"/>
            <a:ext cx="6601338" cy="3685848"/>
            <a:chOff x="1583070" y="2239826"/>
            <a:chExt cx="7261472" cy="3310805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AFAD2D3-43A9-4CCF-846A-06DA42959179}"/>
                </a:ext>
              </a:extLst>
            </p:cNvPr>
            <p:cNvGrpSpPr/>
            <p:nvPr/>
          </p:nvGrpSpPr>
          <p:grpSpPr>
            <a:xfrm>
              <a:off x="3435681" y="2335846"/>
              <a:ext cx="3061332" cy="1773766"/>
              <a:chOff x="2044657" y="-1425883"/>
              <a:chExt cx="5036826" cy="5101664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859A58CF-8AE9-48DE-9284-331BE86D4C4A}"/>
                  </a:ext>
                </a:extLst>
              </p:cNvPr>
              <p:cNvGrpSpPr/>
              <p:nvPr/>
            </p:nvGrpSpPr>
            <p:grpSpPr>
              <a:xfrm>
                <a:off x="2044657" y="-1425883"/>
                <a:ext cx="5036826" cy="5020725"/>
                <a:chOff x="1882568" y="-638120"/>
                <a:chExt cx="5361003" cy="4131339"/>
              </a:xfrm>
            </p:grpSpPr>
            <p:sp>
              <p:nvSpPr>
                <p:cNvPr id="25" name="톱니 모양의 오른쪽 화살표 20">
                  <a:extLst>
                    <a:ext uri="{FF2B5EF4-FFF2-40B4-BE49-F238E27FC236}">
                      <a16:creationId xmlns:a16="http://schemas.microsoft.com/office/drawing/2014/main" id="{76FF785E-A43B-4E16-87B4-F5DEE5DC1FE8}"/>
                    </a:ext>
                  </a:extLst>
                </p:cNvPr>
                <p:cNvSpPr/>
                <p:nvPr/>
              </p:nvSpPr>
              <p:spPr>
                <a:xfrm rot="16200000">
                  <a:off x="3568421" y="-2313744"/>
                  <a:ext cx="1977491" cy="5328739"/>
                </a:xfrm>
                <a:custGeom>
                  <a:avLst/>
                  <a:gdLst>
                    <a:gd name="connsiteX0" fmla="*/ 0 w 2391828"/>
                    <a:gd name="connsiteY0" fmla="*/ 133218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0 w 2391828"/>
                    <a:gd name="connsiteY8" fmla="*/ 1332185 h 5328740"/>
                    <a:gd name="connsiteX0" fmla="*/ 400050 w 2391828"/>
                    <a:gd name="connsiteY0" fmla="*/ 36063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400050 w 2391828"/>
                    <a:gd name="connsiteY8" fmla="*/ 360635 h 5328740"/>
                    <a:gd name="connsiteX0" fmla="*/ 0 w 1991778"/>
                    <a:gd name="connsiteY0" fmla="*/ 360635 h 5328740"/>
                    <a:gd name="connsiteX1" fmla="*/ 995893 w 1991778"/>
                    <a:gd name="connsiteY1" fmla="*/ 1332185 h 5328740"/>
                    <a:gd name="connsiteX2" fmla="*/ 995893 w 1991778"/>
                    <a:gd name="connsiteY2" fmla="*/ 0 h 5328740"/>
                    <a:gd name="connsiteX3" fmla="*/ 1991778 w 1991778"/>
                    <a:gd name="connsiteY3" fmla="*/ 2664370 h 5328740"/>
                    <a:gd name="connsiteX4" fmla="*/ 995893 w 1991778"/>
                    <a:gd name="connsiteY4" fmla="*/ 5328740 h 5328740"/>
                    <a:gd name="connsiteX5" fmla="*/ 995893 w 1991778"/>
                    <a:gd name="connsiteY5" fmla="*/ 3996555 h 5328740"/>
                    <a:gd name="connsiteX6" fmla="*/ 14288 w 1991778"/>
                    <a:gd name="connsiteY6" fmla="*/ 4968105 h 5328740"/>
                    <a:gd name="connsiteX7" fmla="*/ 97893 w 1991778"/>
                    <a:gd name="connsiteY7" fmla="*/ 2664370 h 5328740"/>
                    <a:gd name="connsiteX8" fmla="*/ 0 w 1991778"/>
                    <a:gd name="connsiteY8" fmla="*/ 360635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981606 w 1977491"/>
                    <a:gd name="connsiteY5" fmla="*/ 3996555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167343 w 1977491"/>
                    <a:gd name="connsiteY1" fmla="*/ 1503638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210206 w 1977491"/>
                    <a:gd name="connsiteY1" fmla="*/ 1546503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7491" h="5328740">
                      <a:moveTo>
                        <a:pt x="0" y="389210"/>
                      </a:moveTo>
                      <a:lnTo>
                        <a:pt x="1210206" y="1546503"/>
                      </a:lnTo>
                      <a:lnTo>
                        <a:pt x="981606" y="0"/>
                      </a:lnTo>
                      <a:lnTo>
                        <a:pt x="1977491" y="2664370"/>
                      </a:lnTo>
                      <a:lnTo>
                        <a:pt x="981606" y="5328740"/>
                      </a:lnTo>
                      <a:lnTo>
                        <a:pt x="1195918" y="3782246"/>
                      </a:lnTo>
                      <a:lnTo>
                        <a:pt x="1" y="4968105"/>
                      </a:lnTo>
                      <a:lnTo>
                        <a:pt x="83606" y="2664370"/>
                      </a:lnTo>
                      <a:lnTo>
                        <a:pt x="0" y="38921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alpha val="0"/>
                      </a:srgbClr>
                    </a:gs>
                    <a:gs pos="0">
                      <a:srgbClr val="7D8496"/>
                    </a:gs>
                    <a:gs pos="32000">
                      <a:srgbClr val="7D8496"/>
                    </a:gs>
                    <a:gs pos="82000">
                      <a:srgbClr val="E6E6E6"/>
                    </a:gs>
                  </a:gsLst>
                  <a:lin ang="10800000" scaled="0"/>
                  <a:tileRect/>
                </a:gradFill>
                <a:ln>
                  <a:noFill/>
                </a:ln>
                <a:scene3d>
                  <a:camera prst="perspectiveRight"/>
                  <a:lightRig rig="threePt" dir="t">
                    <a:rot lat="0" lon="0" rev="13200000"/>
                  </a:lightRig>
                </a:scene3d>
                <a:sp3d prstMaterial="powde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6" name="톱니 모양의 오른쪽 화살표 20">
                  <a:extLst>
                    <a:ext uri="{FF2B5EF4-FFF2-40B4-BE49-F238E27FC236}">
                      <a16:creationId xmlns:a16="http://schemas.microsoft.com/office/drawing/2014/main" id="{BA5328A9-D21E-4EA9-8612-76761B94876C}"/>
                    </a:ext>
                  </a:extLst>
                </p:cNvPr>
                <p:cNvSpPr/>
                <p:nvPr/>
              </p:nvSpPr>
              <p:spPr>
                <a:xfrm rot="16200000">
                  <a:off x="6361049" y="2610697"/>
                  <a:ext cx="218550" cy="1546494"/>
                </a:xfrm>
                <a:custGeom>
                  <a:avLst/>
                  <a:gdLst>
                    <a:gd name="connsiteX0" fmla="*/ 0 w 2391828"/>
                    <a:gd name="connsiteY0" fmla="*/ 133218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0 w 2391828"/>
                    <a:gd name="connsiteY8" fmla="*/ 1332185 h 5328740"/>
                    <a:gd name="connsiteX0" fmla="*/ 400050 w 2391828"/>
                    <a:gd name="connsiteY0" fmla="*/ 36063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400050 w 2391828"/>
                    <a:gd name="connsiteY8" fmla="*/ 360635 h 5328740"/>
                    <a:gd name="connsiteX0" fmla="*/ 0 w 1991778"/>
                    <a:gd name="connsiteY0" fmla="*/ 360635 h 5328740"/>
                    <a:gd name="connsiteX1" fmla="*/ 995893 w 1991778"/>
                    <a:gd name="connsiteY1" fmla="*/ 1332185 h 5328740"/>
                    <a:gd name="connsiteX2" fmla="*/ 995893 w 1991778"/>
                    <a:gd name="connsiteY2" fmla="*/ 0 h 5328740"/>
                    <a:gd name="connsiteX3" fmla="*/ 1991778 w 1991778"/>
                    <a:gd name="connsiteY3" fmla="*/ 2664370 h 5328740"/>
                    <a:gd name="connsiteX4" fmla="*/ 995893 w 1991778"/>
                    <a:gd name="connsiteY4" fmla="*/ 5328740 h 5328740"/>
                    <a:gd name="connsiteX5" fmla="*/ 995893 w 1991778"/>
                    <a:gd name="connsiteY5" fmla="*/ 3996555 h 5328740"/>
                    <a:gd name="connsiteX6" fmla="*/ 14288 w 1991778"/>
                    <a:gd name="connsiteY6" fmla="*/ 4968105 h 5328740"/>
                    <a:gd name="connsiteX7" fmla="*/ 97893 w 1991778"/>
                    <a:gd name="connsiteY7" fmla="*/ 2664370 h 5328740"/>
                    <a:gd name="connsiteX8" fmla="*/ 0 w 1991778"/>
                    <a:gd name="connsiteY8" fmla="*/ 360635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981606 w 1977491"/>
                    <a:gd name="connsiteY5" fmla="*/ 3996555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167343 w 1977491"/>
                    <a:gd name="connsiteY1" fmla="*/ 1503638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210206 w 1977491"/>
                    <a:gd name="connsiteY1" fmla="*/ 1546503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1210206 w 1977491"/>
                    <a:gd name="connsiteY0" fmla="*/ 1546503 h 5328740"/>
                    <a:gd name="connsiteX1" fmla="*/ 981606 w 1977491"/>
                    <a:gd name="connsiteY1" fmla="*/ 0 h 5328740"/>
                    <a:gd name="connsiteX2" fmla="*/ 1977491 w 1977491"/>
                    <a:gd name="connsiteY2" fmla="*/ 2664370 h 5328740"/>
                    <a:gd name="connsiteX3" fmla="*/ 981606 w 1977491"/>
                    <a:gd name="connsiteY3" fmla="*/ 5328740 h 5328740"/>
                    <a:gd name="connsiteX4" fmla="*/ 1195918 w 1977491"/>
                    <a:gd name="connsiteY4" fmla="*/ 3782246 h 5328740"/>
                    <a:gd name="connsiteX5" fmla="*/ 1 w 1977491"/>
                    <a:gd name="connsiteY5" fmla="*/ 4968105 h 5328740"/>
                    <a:gd name="connsiteX6" fmla="*/ 83606 w 1977491"/>
                    <a:gd name="connsiteY6" fmla="*/ 2664370 h 5328740"/>
                    <a:gd name="connsiteX7" fmla="*/ 0 w 1977491"/>
                    <a:gd name="connsiteY7" fmla="*/ 389210 h 5328740"/>
                    <a:gd name="connsiteX8" fmla="*/ 1301646 w 1977491"/>
                    <a:gd name="connsiteY8" fmla="*/ 1637943 h 5328740"/>
                    <a:gd name="connsiteX0" fmla="*/ 1210206 w 1977491"/>
                    <a:gd name="connsiteY0" fmla="*/ 1546503 h 5328740"/>
                    <a:gd name="connsiteX1" fmla="*/ 981606 w 1977491"/>
                    <a:gd name="connsiteY1" fmla="*/ 0 h 5328740"/>
                    <a:gd name="connsiteX2" fmla="*/ 1977491 w 1977491"/>
                    <a:gd name="connsiteY2" fmla="*/ 2664370 h 5328740"/>
                    <a:gd name="connsiteX3" fmla="*/ 981606 w 1977491"/>
                    <a:gd name="connsiteY3" fmla="*/ 5328740 h 5328740"/>
                    <a:gd name="connsiteX4" fmla="*/ 1195918 w 1977491"/>
                    <a:gd name="connsiteY4" fmla="*/ 3782246 h 5328740"/>
                    <a:gd name="connsiteX5" fmla="*/ 1 w 1977491"/>
                    <a:gd name="connsiteY5" fmla="*/ 4968105 h 5328740"/>
                    <a:gd name="connsiteX6" fmla="*/ 83606 w 1977491"/>
                    <a:gd name="connsiteY6" fmla="*/ 2664370 h 5328740"/>
                    <a:gd name="connsiteX7" fmla="*/ 0 w 1977491"/>
                    <a:gd name="connsiteY7" fmla="*/ 389210 h 5328740"/>
                    <a:gd name="connsiteX0" fmla="*/ 981606 w 1977491"/>
                    <a:gd name="connsiteY0" fmla="*/ 0 h 5328740"/>
                    <a:gd name="connsiteX1" fmla="*/ 1977491 w 1977491"/>
                    <a:gd name="connsiteY1" fmla="*/ 2664370 h 5328740"/>
                    <a:gd name="connsiteX2" fmla="*/ 981606 w 1977491"/>
                    <a:gd name="connsiteY2" fmla="*/ 5328740 h 5328740"/>
                    <a:gd name="connsiteX3" fmla="*/ 1195918 w 1977491"/>
                    <a:gd name="connsiteY3" fmla="*/ 3782246 h 5328740"/>
                    <a:gd name="connsiteX4" fmla="*/ 1 w 1977491"/>
                    <a:gd name="connsiteY4" fmla="*/ 4968105 h 5328740"/>
                    <a:gd name="connsiteX5" fmla="*/ 83606 w 1977491"/>
                    <a:gd name="connsiteY5" fmla="*/ 2664370 h 5328740"/>
                    <a:gd name="connsiteX6" fmla="*/ 0 w 1977491"/>
                    <a:gd name="connsiteY6" fmla="*/ 389210 h 5328740"/>
                    <a:gd name="connsiteX0" fmla="*/ 1977491 w 1977491"/>
                    <a:gd name="connsiteY0" fmla="*/ 2275160 h 4939530"/>
                    <a:gd name="connsiteX1" fmla="*/ 981606 w 1977491"/>
                    <a:gd name="connsiteY1" fmla="*/ 4939530 h 4939530"/>
                    <a:gd name="connsiteX2" fmla="*/ 1195918 w 1977491"/>
                    <a:gd name="connsiteY2" fmla="*/ 3393036 h 4939530"/>
                    <a:gd name="connsiteX3" fmla="*/ 1 w 1977491"/>
                    <a:gd name="connsiteY3" fmla="*/ 4578895 h 4939530"/>
                    <a:gd name="connsiteX4" fmla="*/ 83606 w 1977491"/>
                    <a:gd name="connsiteY4" fmla="*/ 2275160 h 4939530"/>
                    <a:gd name="connsiteX5" fmla="*/ 0 w 1977491"/>
                    <a:gd name="connsiteY5" fmla="*/ 0 h 4939530"/>
                    <a:gd name="connsiteX0" fmla="*/ 677329 w 1195918"/>
                    <a:gd name="connsiteY0" fmla="*/ 4346851 h 4939530"/>
                    <a:gd name="connsiteX1" fmla="*/ 981606 w 1195918"/>
                    <a:gd name="connsiteY1" fmla="*/ 4939530 h 4939530"/>
                    <a:gd name="connsiteX2" fmla="*/ 1195918 w 1195918"/>
                    <a:gd name="connsiteY2" fmla="*/ 3393036 h 4939530"/>
                    <a:gd name="connsiteX3" fmla="*/ 1 w 1195918"/>
                    <a:gd name="connsiteY3" fmla="*/ 4578895 h 4939530"/>
                    <a:gd name="connsiteX4" fmla="*/ 83606 w 1195918"/>
                    <a:gd name="connsiteY4" fmla="*/ 2275160 h 4939530"/>
                    <a:gd name="connsiteX5" fmla="*/ 0 w 1195918"/>
                    <a:gd name="connsiteY5" fmla="*/ 0 h 4939530"/>
                    <a:gd name="connsiteX0" fmla="*/ 677328 w 1195917"/>
                    <a:gd name="connsiteY0" fmla="*/ 2071691 h 2664370"/>
                    <a:gd name="connsiteX1" fmla="*/ 981605 w 1195917"/>
                    <a:gd name="connsiteY1" fmla="*/ 2664370 h 2664370"/>
                    <a:gd name="connsiteX2" fmla="*/ 1195917 w 1195917"/>
                    <a:gd name="connsiteY2" fmla="*/ 1117876 h 2664370"/>
                    <a:gd name="connsiteX3" fmla="*/ 0 w 1195917"/>
                    <a:gd name="connsiteY3" fmla="*/ 2303735 h 2664370"/>
                    <a:gd name="connsiteX4" fmla="*/ 83605 w 1195917"/>
                    <a:gd name="connsiteY4" fmla="*/ 0 h 2664370"/>
                    <a:gd name="connsiteX0" fmla="*/ 991655 w 1195917"/>
                    <a:gd name="connsiteY0" fmla="*/ 1343031 h 2664370"/>
                    <a:gd name="connsiteX1" fmla="*/ 981605 w 1195917"/>
                    <a:gd name="connsiteY1" fmla="*/ 2664370 h 2664370"/>
                    <a:gd name="connsiteX2" fmla="*/ 1195917 w 1195917"/>
                    <a:gd name="connsiteY2" fmla="*/ 1117876 h 2664370"/>
                    <a:gd name="connsiteX3" fmla="*/ 0 w 1195917"/>
                    <a:gd name="connsiteY3" fmla="*/ 2303735 h 2664370"/>
                    <a:gd name="connsiteX4" fmla="*/ 83605 w 1195917"/>
                    <a:gd name="connsiteY4" fmla="*/ 0 h 2664370"/>
                    <a:gd name="connsiteX0" fmla="*/ 991655 w 1195917"/>
                    <a:gd name="connsiteY0" fmla="*/ 225155 h 1546494"/>
                    <a:gd name="connsiteX1" fmla="*/ 981605 w 1195917"/>
                    <a:gd name="connsiteY1" fmla="*/ 1546494 h 1546494"/>
                    <a:gd name="connsiteX2" fmla="*/ 1195917 w 1195917"/>
                    <a:gd name="connsiteY2" fmla="*/ 0 h 1546494"/>
                    <a:gd name="connsiteX3" fmla="*/ 0 w 1195917"/>
                    <a:gd name="connsiteY3" fmla="*/ 1185859 h 1546494"/>
                    <a:gd name="connsiteX0" fmla="*/ 977367 w 1195917"/>
                    <a:gd name="connsiteY0" fmla="*/ 239446 h 1546494"/>
                    <a:gd name="connsiteX1" fmla="*/ 981605 w 1195917"/>
                    <a:gd name="connsiteY1" fmla="*/ 1546494 h 1546494"/>
                    <a:gd name="connsiteX2" fmla="*/ 1195917 w 1195917"/>
                    <a:gd name="connsiteY2" fmla="*/ 0 h 1546494"/>
                    <a:gd name="connsiteX3" fmla="*/ 0 w 1195917"/>
                    <a:gd name="connsiteY3" fmla="*/ 1185859 h 1546494"/>
                    <a:gd name="connsiteX0" fmla="*/ 0 w 218550"/>
                    <a:gd name="connsiteY0" fmla="*/ 239446 h 1546494"/>
                    <a:gd name="connsiteX1" fmla="*/ 4238 w 218550"/>
                    <a:gd name="connsiteY1" fmla="*/ 1546494 h 1546494"/>
                    <a:gd name="connsiteX2" fmla="*/ 218550 w 218550"/>
                    <a:gd name="connsiteY2" fmla="*/ 0 h 1546494"/>
                    <a:gd name="connsiteX0" fmla="*/ 0 w 218550"/>
                    <a:gd name="connsiteY0" fmla="*/ 239446 h 1546494"/>
                    <a:gd name="connsiteX1" fmla="*/ 4238 w 218550"/>
                    <a:gd name="connsiteY1" fmla="*/ 1546494 h 1546494"/>
                    <a:gd name="connsiteX2" fmla="*/ 218550 w 218550"/>
                    <a:gd name="connsiteY2" fmla="*/ 0 h 1546494"/>
                    <a:gd name="connsiteX3" fmla="*/ 0 w 218550"/>
                    <a:gd name="connsiteY3" fmla="*/ 239446 h 1546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550" h="1546494">
                      <a:moveTo>
                        <a:pt x="0" y="239446"/>
                      </a:moveTo>
                      <a:cubicBezTo>
                        <a:pt x="1413" y="675129"/>
                        <a:pt x="2825" y="1110811"/>
                        <a:pt x="4238" y="1546494"/>
                      </a:cubicBezTo>
                      <a:lnTo>
                        <a:pt x="218550" y="0"/>
                      </a:lnTo>
                      <a:lnTo>
                        <a:pt x="0" y="239446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alpha val="0"/>
                      </a:srgbClr>
                    </a:gs>
                    <a:gs pos="0">
                      <a:srgbClr val="7D8496"/>
                    </a:gs>
                    <a:gs pos="39000">
                      <a:srgbClr val="7D8496"/>
                    </a:gs>
                  </a:gsLst>
                  <a:lin ang="10800000" scaled="0"/>
                  <a:tileRect/>
                </a:gradFill>
                <a:ln>
                  <a:noFill/>
                </a:ln>
                <a:scene3d>
                  <a:camera prst="perspectiveRight"/>
                  <a:lightRig rig="threePt" dir="t">
                    <a:rot lat="0" lon="0" rev="13200000"/>
                  </a:lightRig>
                </a:scene3d>
                <a:sp3d prstMaterial="powde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7" name="톱니 모양의 오른쪽 화살표 20">
                  <a:extLst>
                    <a:ext uri="{FF2B5EF4-FFF2-40B4-BE49-F238E27FC236}">
                      <a16:creationId xmlns:a16="http://schemas.microsoft.com/office/drawing/2014/main" id="{BE831D77-FF65-4157-A46C-F6F23A7CB540}"/>
                    </a:ext>
                  </a:extLst>
                </p:cNvPr>
                <p:cNvSpPr/>
                <p:nvPr/>
              </p:nvSpPr>
              <p:spPr>
                <a:xfrm rot="5400000" flipH="1">
                  <a:off x="2546540" y="2610697"/>
                  <a:ext cx="218550" cy="1546494"/>
                </a:xfrm>
                <a:custGeom>
                  <a:avLst/>
                  <a:gdLst>
                    <a:gd name="connsiteX0" fmla="*/ 0 w 2391828"/>
                    <a:gd name="connsiteY0" fmla="*/ 133218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0 w 2391828"/>
                    <a:gd name="connsiteY8" fmla="*/ 1332185 h 5328740"/>
                    <a:gd name="connsiteX0" fmla="*/ 400050 w 2391828"/>
                    <a:gd name="connsiteY0" fmla="*/ 360635 h 5328740"/>
                    <a:gd name="connsiteX1" fmla="*/ 1395943 w 2391828"/>
                    <a:gd name="connsiteY1" fmla="*/ 1332185 h 5328740"/>
                    <a:gd name="connsiteX2" fmla="*/ 1395943 w 2391828"/>
                    <a:gd name="connsiteY2" fmla="*/ 0 h 5328740"/>
                    <a:gd name="connsiteX3" fmla="*/ 2391828 w 2391828"/>
                    <a:gd name="connsiteY3" fmla="*/ 2664370 h 5328740"/>
                    <a:gd name="connsiteX4" fmla="*/ 1395943 w 2391828"/>
                    <a:gd name="connsiteY4" fmla="*/ 5328740 h 5328740"/>
                    <a:gd name="connsiteX5" fmla="*/ 1395943 w 2391828"/>
                    <a:gd name="connsiteY5" fmla="*/ 3996555 h 5328740"/>
                    <a:gd name="connsiteX6" fmla="*/ 0 w 2391828"/>
                    <a:gd name="connsiteY6" fmla="*/ 3996555 h 5328740"/>
                    <a:gd name="connsiteX7" fmla="*/ 497943 w 2391828"/>
                    <a:gd name="connsiteY7" fmla="*/ 2664370 h 5328740"/>
                    <a:gd name="connsiteX8" fmla="*/ 400050 w 2391828"/>
                    <a:gd name="connsiteY8" fmla="*/ 360635 h 5328740"/>
                    <a:gd name="connsiteX0" fmla="*/ 0 w 1991778"/>
                    <a:gd name="connsiteY0" fmla="*/ 360635 h 5328740"/>
                    <a:gd name="connsiteX1" fmla="*/ 995893 w 1991778"/>
                    <a:gd name="connsiteY1" fmla="*/ 1332185 h 5328740"/>
                    <a:gd name="connsiteX2" fmla="*/ 995893 w 1991778"/>
                    <a:gd name="connsiteY2" fmla="*/ 0 h 5328740"/>
                    <a:gd name="connsiteX3" fmla="*/ 1991778 w 1991778"/>
                    <a:gd name="connsiteY3" fmla="*/ 2664370 h 5328740"/>
                    <a:gd name="connsiteX4" fmla="*/ 995893 w 1991778"/>
                    <a:gd name="connsiteY4" fmla="*/ 5328740 h 5328740"/>
                    <a:gd name="connsiteX5" fmla="*/ 995893 w 1991778"/>
                    <a:gd name="connsiteY5" fmla="*/ 3996555 h 5328740"/>
                    <a:gd name="connsiteX6" fmla="*/ 14288 w 1991778"/>
                    <a:gd name="connsiteY6" fmla="*/ 4968105 h 5328740"/>
                    <a:gd name="connsiteX7" fmla="*/ 97893 w 1991778"/>
                    <a:gd name="connsiteY7" fmla="*/ 2664370 h 5328740"/>
                    <a:gd name="connsiteX8" fmla="*/ 0 w 1991778"/>
                    <a:gd name="connsiteY8" fmla="*/ 360635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981606 w 1977491"/>
                    <a:gd name="connsiteY5" fmla="*/ 3996555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981606 w 1977491"/>
                    <a:gd name="connsiteY1" fmla="*/ 1332185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167343 w 1977491"/>
                    <a:gd name="connsiteY1" fmla="*/ 1503638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0 w 1977491"/>
                    <a:gd name="connsiteY0" fmla="*/ 389210 h 5328740"/>
                    <a:gd name="connsiteX1" fmla="*/ 1210206 w 1977491"/>
                    <a:gd name="connsiteY1" fmla="*/ 1546503 h 5328740"/>
                    <a:gd name="connsiteX2" fmla="*/ 981606 w 1977491"/>
                    <a:gd name="connsiteY2" fmla="*/ 0 h 5328740"/>
                    <a:gd name="connsiteX3" fmla="*/ 1977491 w 1977491"/>
                    <a:gd name="connsiteY3" fmla="*/ 2664370 h 5328740"/>
                    <a:gd name="connsiteX4" fmla="*/ 981606 w 1977491"/>
                    <a:gd name="connsiteY4" fmla="*/ 5328740 h 5328740"/>
                    <a:gd name="connsiteX5" fmla="*/ 1195918 w 1977491"/>
                    <a:gd name="connsiteY5" fmla="*/ 3782246 h 5328740"/>
                    <a:gd name="connsiteX6" fmla="*/ 1 w 1977491"/>
                    <a:gd name="connsiteY6" fmla="*/ 4968105 h 5328740"/>
                    <a:gd name="connsiteX7" fmla="*/ 83606 w 1977491"/>
                    <a:gd name="connsiteY7" fmla="*/ 2664370 h 5328740"/>
                    <a:gd name="connsiteX8" fmla="*/ 0 w 1977491"/>
                    <a:gd name="connsiteY8" fmla="*/ 389210 h 5328740"/>
                    <a:gd name="connsiteX0" fmla="*/ 1210206 w 1977491"/>
                    <a:gd name="connsiteY0" fmla="*/ 1546503 h 5328740"/>
                    <a:gd name="connsiteX1" fmla="*/ 981606 w 1977491"/>
                    <a:gd name="connsiteY1" fmla="*/ 0 h 5328740"/>
                    <a:gd name="connsiteX2" fmla="*/ 1977491 w 1977491"/>
                    <a:gd name="connsiteY2" fmla="*/ 2664370 h 5328740"/>
                    <a:gd name="connsiteX3" fmla="*/ 981606 w 1977491"/>
                    <a:gd name="connsiteY3" fmla="*/ 5328740 h 5328740"/>
                    <a:gd name="connsiteX4" fmla="*/ 1195918 w 1977491"/>
                    <a:gd name="connsiteY4" fmla="*/ 3782246 h 5328740"/>
                    <a:gd name="connsiteX5" fmla="*/ 1 w 1977491"/>
                    <a:gd name="connsiteY5" fmla="*/ 4968105 h 5328740"/>
                    <a:gd name="connsiteX6" fmla="*/ 83606 w 1977491"/>
                    <a:gd name="connsiteY6" fmla="*/ 2664370 h 5328740"/>
                    <a:gd name="connsiteX7" fmla="*/ 0 w 1977491"/>
                    <a:gd name="connsiteY7" fmla="*/ 389210 h 5328740"/>
                    <a:gd name="connsiteX8" fmla="*/ 1301646 w 1977491"/>
                    <a:gd name="connsiteY8" fmla="*/ 1637943 h 5328740"/>
                    <a:gd name="connsiteX0" fmla="*/ 1210206 w 1977491"/>
                    <a:gd name="connsiteY0" fmla="*/ 1546503 h 5328740"/>
                    <a:gd name="connsiteX1" fmla="*/ 981606 w 1977491"/>
                    <a:gd name="connsiteY1" fmla="*/ 0 h 5328740"/>
                    <a:gd name="connsiteX2" fmla="*/ 1977491 w 1977491"/>
                    <a:gd name="connsiteY2" fmla="*/ 2664370 h 5328740"/>
                    <a:gd name="connsiteX3" fmla="*/ 981606 w 1977491"/>
                    <a:gd name="connsiteY3" fmla="*/ 5328740 h 5328740"/>
                    <a:gd name="connsiteX4" fmla="*/ 1195918 w 1977491"/>
                    <a:gd name="connsiteY4" fmla="*/ 3782246 h 5328740"/>
                    <a:gd name="connsiteX5" fmla="*/ 1 w 1977491"/>
                    <a:gd name="connsiteY5" fmla="*/ 4968105 h 5328740"/>
                    <a:gd name="connsiteX6" fmla="*/ 83606 w 1977491"/>
                    <a:gd name="connsiteY6" fmla="*/ 2664370 h 5328740"/>
                    <a:gd name="connsiteX7" fmla="*/ 0 w 1977491"/>
                    <a:gd name="connsiteY7" fmla="*/ 389210 h 5328740"/>
                    <a:gd name="connsiteX0" fmla="*/ 981606 w 1977491"/>
                    <a:gd name="connsiteY0" fmla="*/ 0 h 5328740"/>
                    <a:gd name="connsiteX1" fmla="*/ 1977491 w 1977491"/>
                    <a:gd name="connsiteY1" fmla="*/ 2664370 h 5328740"/>
                    <a:gd name="connsiteX2" fmla="*/ 981606 w 1977491"/>
                    <a:gd name="connsiteY2" fmla="*/ 5328740 h 5328740"/>
                    <a:gd name="connsiteX3" fmla="*/ 1195918 w 1977491"/>
                    <a:gd name="connsiteY3" fmla="*/ 3782246 h 5328740"/>
                    <a:gd name="connsiteX4" fmla="*/ 1 w 1977491"/>
                    <a:gd name="connsiteY4" fmla="*/ 4968105 h 5328740"/>
                    <a:gd name="connsiteX5" fmla="*/ 83606 w 1977491"/>
                    <a:gd name="connsiteY5" fmla="*/ 2664370 h 5328740"/>
                    <a:gd name="connsiteX6" fmla="*/ 0 w 1977491"/>
                    <a:gd name="connsiteY6" fmla="*/ 389210 h 5328740"/>
                    <a:gd name="connsiteX0" fmla="*/ 1977491 w 1977491"/>
                    <a:gd name="connsiteY0" fmla="*/ 2275160 h 4939530"/>
                    <a:gd name="connsiteX1" fmla="*/ 981606 w 1977491"/>
                    <a:gd name="connsiteY1" fmla="*/ 4939530 h 4939530"/>
                    <a:gd name="connsiteX2" fmla="*/ 1195918 w 1977491"/>
                    <a:gd name="connsiteY2" fmla="*/ 3393036 h 4939530"/>
                    <a:gd name="connsiteX3" fmla="*/ 1 w 1977491"/>
                    <a:gd name="connsiteY3" fmla="*/ 4578895 h 4939530"/>
                    <a:gd name="connsiteX4" fmla="*/ 83606 w 1977491"/>
                    <a:gd name="connsiteY4" fmla="*/ 2275160 h 4939530"/>
                    <a:gd name="connsiteX5" fmla="*/ 0 w 1977491"/>
                    <a:gd name="connsiteY5" fmla="*/ 0 h 4939530"/>
                    <a:gd name="connsiteX0" fmla="*/ 677329 w 1195918"/>
                    <a:gd name="connsiteY0" fmla="*/ 4346851 h 4939530"/>
                    <a:gd name="connsiteX1" fmla="*/ 981606 w 1195918"/>
                    <a:gd name="connsiteY1" fmla="*/ 4939530 h 4939530"/>
                    <a:gd name="connsiteX2" fmla="*/ 1195918 w 1195918"/>
                    <a:gd name="connsiteY2" fmla="*/ 3393036 h 4939530"/>
                    <a:gd name="connsiteX3" fmla="*/ 1 w 1195918"/>
                    <a:gd name="connsiteY3" fmla="*/ 4578895 h 4939530"/>
                    <a:gd name="connsiteX4" fmla="*/ 83606 w 1195918"/>
                    <a:gd name="connsiteY4" fmla="*/ 2275160 h 4939530"/>
                    <a:gd name="connsiteX5" fmla="*/ 0 w 1195918"/>
                    <a:gd name="connsiteY5" fmla="*/ 0 h 4939530"/>
                    <a:gd name="connsiteX0" fmla="*/ 677328 w 1195917"/>
                    <a:gd name="connsiteY0" fmla="*/ 2071691 h 2664370"/>
                    <a:gd name="connsiteX1" fmla="*/ 981605 w 1195917"/>
                    <a:gd name="connsiteY1" fmla="*/ 2664370 h 2664370"/>
                    <a:gd name="connsiteX2" fmla="*/ 1195917 w 1195917"/>
                    <a:gd name="connsiteY2" fmla="*/ 1117876 h 2664370"/>
                    <a:gd name="connsiteX3" fmla="*/ 0 w 1195917"/>
                    <a:gd name="connsiteY3" fmla="*/ 2303735 h 2664370"/>
                    <a:gd name="connsiteX4" fmla="*/ 83605 w 1195917"/>
                    <a:gd name="connsiteY4" fmla="*/ 0 h 2664370"/>
                    <a:gd name="connsiteX0" fmla="*/ 991655 w 1195917"/>
                    <a:gd name="connsiteY0" fmla="*/ 1343031 h 2664370"/>
                    <a:gd name="connsiteX1" fmla="*/ 981605 w 1195917"/>
                    <a:gd name="connsiteY1" fmla="*/ 2664370 h 2664370"/>
                    <a:gd name="connsiteX2" fmla="*/ 1195917 w 1195917"/>
                    <a:gd name="connsiteY2" fmla="*/ 1117876 h 2664370"/>
                    <a:gd name="connsiteX3" fmla="*/ 0 w 1195917"/>
                    <a:gd name="connsiteY3" fmla="*/ 2303735 h 2664370"/>
                    <a:gd name="connsiteX4" fmla="*/ 83605 w 1195917"/>
                    <a:gd name="connsiteY4" fmla="*/ 0 h 2664370"/>
                    <a:gd name="connsiteX0" fmla="*/ 991655 w 1195917"/>
                    <a:gd name="connsiteY0" fmla="*/ 225155 h 1546494"/>
                    <a:gd name="connsiteX1" fmla="*/ 981605 w 1195917"/>
                    <a:gd name="connsiteY1" fmla="*/ 1546494 h 1546494"/>
                    <a:gd name="connsiteX2" fmla="*/ 1195917 w 1195917"/>
                    <a:gd name="connsiteY2" fmla="*/ 0 h 1546494"/>
                    <a:gd name="connsiteX3" fmla="*/ 0 w 1195917"/>
                    <a:gd name="connsiteY3" fmla="*/ 1185859 h 1546494"/>
                    <a:gd name="connsiteX0" fmla="*/ 977367 w 1195917"/>
                    <a:gd name="connsiteY0" fmla="*/ 239446 h 1546494"/>
                    <a:gd name="connsiteX1" fmla="*/ 981605 w 1195917"/>
                    <a:gd name="connsiteY1" fmla="*/ 1546494 h 1546494"/>
                    <a:gd name="connsiteX2" fmla="*/ 1195917 w 1195917"/>
                    <a:gd name="connsiteY2" fmla="*/ 0 h 1546494"/>
                    <a:gd name="connsiteX3" fmla="*/ 0 w 1195917"/>
                    <a:gd name="connsiteY3" fmla="*/ 1185859 h 1546494"/>
                    <a:gd name="connsiteX0" fmla="*/ 0 w 218550"/>
                    <a:gd name="connsiteY0" fmla="*/ 239446 h 1546494"/>
                    <a:gd name="connsiteX1" fmla="*/ 4238 w 218550"/>
                    <a:gd name="connsiteY1" fmla="*/ 1546494 h 1546494"/>
                    <a:gd name="connsiteX2" fmla="*/ 218550 w 218550"/>
                    <a:gd name="connsiteY2" fmla="*/ 0 h 1546494"/>
                    <a:gd name="connsiteX0" fmla="*/ 0 w 218550"/>
                    <a:gd name="connsiteY0" fmla="*/ 239446 h 1546494"/>
                    <a:gd name="connsiteX1" fmla="*/ 4238 w 218550"/>
                    <a:gd name="connsiteY1" fmla="*/ 1546494 h 1546494"/>
                    <a:gd name="connsiteX2" fmla="*/ 218550 w 218550"/>
                    <a:gd name="connsiteY2" fmla="*/ 0 h 1546494"/>
                    <a:gd name="connsiteX3" fmla="*/ 0 w 218550"/>
                    <a:gd name="connsiteY3" fmla="*/ 239446 h 1546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550" h="1546494">
                      <a:moveTo>
                        <a:pt x="0" y="239446"/>
                      </a:moveTo>
                      <a:cubicBezTo>
                        <a:pt x="1413" y="675129"/>
                        <a:pt x="2825" y="1110811"/>
                        <a:pt x="4238" y="1546494"/>
                      </a:cubicBezTo>
                      <a:lnTo>
                        <a:pt x="218550" y="0"/>
                      </a:lnTo>
                      <a:lnTo>
                        <a:pt x="0" y="239446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alpha val="0"/>
                      </a:srgbClr>
                    </a:gs>
                    <a:gs pos="0">
                      <a:srgbClr val="7D8496"/>
                    </a:gs>
                    <a:gs pos="32000">
                      <a:srgbClr val="7D8496"/>
                    </a:gs>
                    <a:gs pos="82000">
                      <a:srgbClr val="E6E6E6"/>
                    </a:gs>
                  </a:gsLst>
                  <a:lin ang="10800000" scaled="0"/>
                  <a:tileRect/>
                </a:gradFill>
                <a:ln>
                  <a:noFill/>
                </a:ln>
                <a:scene3d>
                  <a:camera prst="perspectiveRight"/>
                  <a:lightRig rig="threePt" dir="t">
                    <a:rot lat="0" lon="0" rev="13200000"/>
                  </a:lightRig>
                </a:scene3d>
                <a:sp3d prstMaterial="powde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pic>
            <p:nvPicPr>
              <p:cNvPr id="24" name="그림 23" descr="빛6.png">
                <a:extLst>
                  <a:ext uri="{FF2B5EF4-FFF2-40B4-BE49-F238E27FC236}">
                    <a16:creationId xmlns:a16="http://schemas.microsoft.com/office/drawing/2014/main" id="{01B277E6-8E65-4487-B53A-745BE1AB0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78913" t="41009" r="16211" b="42275"/>
              <a:stretch>
                <a:fillRect/>
              </a:stretch>
            </p:blipFill>
            <p:spPr>
              <a:xfrm>
                <a:off x="4451122" y="2378627"/>
                <a:ext cx="1206663" cy="12971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3A8767C-3E68-4EBE-8227-67873293D855}"/>
                </a:ext>
              </a:extLst>
            </p:cNvPr>
            <p:cNvGrpSpPr/>
            <p:nvPr/>
          </p:nvGrpSpPr>
          <p:grpSpPr>
            <a:xfrm>
              <a:off x="1583070" y="2239826"/>
              <a:ext cx="6817746" cy="2163897"/>
              <a:chOff x="2352790" y="2413919"/>
              <a:chExt cx="5353454" cy="2077165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E4AD4604-BDA0-4032-B2FD-2CEBC3A66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2790" y="3022905"/>
                <a:ext cx="5353454" cy="1468179"/>
              </a:xfrm>
              <a:prstGeom prst="rect">
                <a:avLst/>
              </a:prstGeom>
            </p:spPr>
          </p:pic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585E4297-7FC3-480A-88C5-B3CB9BDB96E7}"/>
                  </a:ext>
                </a:extLst>
              </p:cNvPr>
              <p:cNvGrpSpPr/>
              <p:nvPr/>
            </p:nvGrpSpPr>
            <p:grpSpPr>
              <a:xfrm>
                <a:off x="4389235" y="2749783"/>
                <a:ext cx="1184538" cy="1184917"/>
                <a:chOff x="3950110" y="5562815"/>
                <a:chExt cx="1184538" cy="1184917"/>
              </a:xfrm>
            </p:grpSpPr>
            <p:sp>
              <p:nvSpPr>
                <p:cNvPr id="21" name="타원 20">
                  <a:extLst>
                    <a:ext uri="{FF2B5EF4-FFF2-40B4-BE49-F238E27FC236}">
                      <a16:creationId xmlns:a16="http://schemas.microsoft.com/office/drawing/2014/main" id="{DE7623EB-225B-453A-9C4A-E4A0BB562F56}"/>
                    </a:ext>
                  </a:extLst>
                </p:cNvPr>
                <p:cNvSpPr/>
                <p:nvPr/>
              </p:nvSpPr>
              <p:spPr>
                <a:xfrm>
                  <a:off x="3950110" y="5563196"/>
                  <a:ext cx="1184538" cy="1184536"/>
                </a:xfrm>
                <a:prstGeom prst="ellipse">
                  <a:avLst/>
                </a:prstGeom>
                <a:solidFill>
                  <a:schemeClr val="accent2"/>
                </a:solidFill>
                <a:ln w="34925">
                  <a:noFill/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scene3d>
                  <a:camera prst="isometricTopUp"/>
                  <a:lightRig rig="flat" dir="t">
                    <a:rot lat="0" lon="0" rev="3600000"/>
                  </a:lightRig>
                </a:scene3d>
                <a:sp3d extrusionH="63500" prstMaterial="clear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2" name="타원 21">
                  <a:extLst>
                    <a:ext uri="{FF2B5EF4-FFF2-40B4-BE49-F238E27FC236}">
                      <a16:creationId xmlns:a16="http://schemas.microsoft.com/office/drawing/2014/main" id="{BE930031-221B-4004-84D4-8077EFFC6484}"/>
                    </a:ext>
                  </a:extLst>
                </p:cNvPr>
                <p:cNvSpPr/>
                <p:nvPr/>
              </p:nvSpPr>
              <p:spPr>
                <a:xfrm>
                  <a:off x="4029688" y="5562815"/>
                  <a:ext cx="1025381" cy="1025381"/>
                </a:xfrm>
                <a:prstGeom prst="ellipse">
                  <a:avLst/>
                </a:prstGeom>
                <a:solidFill>
                  <a:schemeClr val="accent2"/>
                </a:solidFill>
                <a:ln w="3492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isometricTopUp"/>
                  <a:lightRig rig="balanced" dir="t">
                    <a:rot lat="0" lon="0" rev="3000000"/>
                  </a:lightRig>
                </a:scene3d>
                <a:sp3d extrusionH="63500" prstMaterial="plastic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4206467A-EE1D-48BF-92F0-11426A0C9FFE}"/>
                  </a:ext>
                </a:extLst>
              </p:cNvPr>
              <p:cNvGrpSpPr/>
              <p:nvPr/>
            </p:nvGrpSpPr>
            <p:grpSpPr>
              <a:xfrm>
                <a:off x="2513381" y="2413919"/>
                <a:ext cx="1184538" cy="1184917"/>
                <a:chOff x="2074256" y="5226951"/>
                <a:chExt cx="1184538" cy="1184917"/>
              </a:xfrm>
            </p:grpSpPr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5935DB79-2A51-47F8-B64B-56A68D0D054A}"/>
                    </a:ext>
                  </a:extLst>
                </p:cNvPr>
                <p:cNvSpPr/>
                <p:nvPr/>
              </p:nvSpPr>
              <p:spPr>
                <a:xfrm>
                  <a:off x="2074256" y="5227332"/>
                  <a:ext cx="1184538" cy="1184536"/>
                </a:xfrm>
                <a:prstGeom prst="ellipse">
                  <a:avLst/>
                </a:prstGeom>
                <a:solidFill>
                  <a:schemeClr val="accent3"/>
                </a:solidFill>
                <a:ln w="34925">
                  <a:noFill/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scene3d>
                  <a:camera prst="isometricOffAxis2Top">
                    <a:rot lat="18358614" lon="21453772" rev="20915253"/>
                  </a:camera>
                  <a:lightRig rig="flat" dir="t">
                    <a:rot lat="0" lon="0" rev="3600000"/>
                  </a:lightRig>
                </a:scene3d>
                <a:sp3d extrusionH="63500" prstMaterial="clear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0" name="타원 19">
                  <a:extLst>
                    <a:ext uri="{FF2B5EF4-FFF2-40B4-BE49-F238E27FC236}">
                      <a16:creationId xmlns:a16="http://schemas.microsoft.com/office/drawing/2014/main" id="{21A75CF7-18EB-432E-9AA1-99B1BFED53D6}"/>
                    </a:ext>
                  </a:extLst>
                </p:cNvPr>
                <p:cNvSpPr/>
                <p:nvPr/>
              </p:nvSpPr>
              <p:spPr>
                <a:xfrm>
                  <a:off x="2153834" y="5226951"/>
                  <a:ext cx="1025381" cy="1025381"/>
                </a:xfrm>
                <a:prstGeom prst="ellipse">
                  <a:avLst/>
                </a:prstGeom>
                <a:solidFill>
                  <a:schemeClr val="accent3"/>
                </a:solidFill>
                <a:ln w="3492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2Top">
                    <a:rot lat="18358614" lon="21453772" rev="20915253"/>
                  </a:camera>
                  <a:lightRig rig="balanced" dir="t">
                    <a:rot lat="0" lon="0" rev="3000000"/>
                  </a:lightRig>
                </a:scene3d>
                <a:sp3d extrusionH="63500" prstMaterial="plastic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7638BB1B-6079-4F3C-BCCC-9D84D2804171}"/>
                  </a:ext>
                </a:extLst>
              </p:cNvPr>
              <p:cNvGrpSpPr/>
              <p:nvPr/>
            </p:nvGrpSpPr>
            <p:grpSpPr>
              <a:xfrm>
                <a:off x="6283698" y="2414300"/>
                <a:ext cx="1184538" cy="1184536"/>
                <a:chOff x="5844573" y="5227332"/>
                <a:chExt cx="1184538" cy="1184536"/>
              </a:xfrm>
            </p:grpSpPr>
            <p:sp>
              <p:nvSpPr>
                <p:cNvPr id="17" name="타원 16">
                  <a:extLst>
                    <a:ext uri="{FF2B5EF4-FFF2-40B4-BE49-F238E27FC236}">
                      <a16:creationId xmlns:a16="http://schemas.microsoft.com/office/drawing/2014/main" id="{89C92B35-BA60-4331-97A5-BDA656AA4E78}"/>
                    </a:ext>
                  </a:extLst>
                </p:cNvPr>
                <p:cNvSpPr/>
                <p:nvPr/>
              </p:nvSpPr>
              <p:spPr>
                <a:xfrm>
                  <a:off x="5844573" y="5227332"/>
                  <a:ext cx="1184538" cy="1184536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34925">
                  <a:noFill/>
                </a:ln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scene3d>
                  <a:camera prst="isometricTopUp"/>
                  <a:lightRig rig="flat" dir="t">
                    <a:rot lat="0" lon="0" rev="3600000"/>
                  </a:lightRig>
                </a:scene3d>
                <a:sp3d extrusionH="63500" prstMaterial="clear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414AF480-1C17-464B-87AF-64A92CD5141A}"/>
                    </a:ext>
                  </a:extLst>
                </p:cNvPr>
                <p:cNvSpPr/>
                <p:nvPr/>
              </p:nvSpPr>
              <p:spPr>
                <a:xfrm>
                  <a:off x="5906359" y="5305065"/>
                  <a:ext cx="1025381" cy="1025381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3492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isometricTopUp"/>
                  <a:lightRig rig="balanced" dir="t">
                    <a:rot lat="0" lon="0" rev="3000000"/>
                  </a:lightRig>
                </a:scene3d>
                <a:sp3d extrusionH="63500" prstMaterial="plastic"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2F47F091-0007-4C47-B5ED-B4E6FA63644A}"/>
                  </a:ext>
                </a:extLst>
              </p:cNvPr>
              <p:cNvSpPr/>
              <p:nvPr/>
            </p:nvSpPr>
            <p:spPr>
              <a:xfrm>
                <a:off x="4448694" y="3103248"/>
                <a:ext cx="1014593" cy="318449"/>
              </a:xfrm>
              <a:prstGeom prst="rect">
                <a:avLst/>
              </a:prstGeom>
            </p:spPr>
            <p:txBody>
              <a:bodyPr wrap="square" lIns="91434" tIns="45717" rIns="91434" bIns="45717" anchor="ctr">
                <a:spAutoFit/>
                <a:scene3d>
                  <a:camera prst="orthographicFront"/>
                  <a:lightRig rig="flat" dir="t"/>
                </a:scene3d>
                <a:sp3d prstMaterial="softEdge"/>
              </a:bodyPr>
              <a:lstStyle/>
              <a:p>
                <a:pPr algn="ctr" latinLnBrk="0">
                  <a:defRPr/>
                </a:pPr>
                <a:r>
                  <a:rPr lang="ko-KR" altLang="en-US" sz="1800" b="1" kern="0" spc="-100">
                    <a:solidFill>
                      <a:schemeClr val="bg1"/>
                    </a:soli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고객</a:t>
                </a:r>
                <a:endParaRPr lang="ko-KR" altLang="en-US" sz="1800" b="1" kern="0" spc="-100" dirty="0">
                  <a:solidFill>
                    <a:schemeClr val="bg1"/>
                  </a:soli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9B10DE70-82E5-4098-9951-6AA3C65C1961}"/>
                  </a:ext>
                </a:extLst>
              </p:cNvPr>
              <p:cNvSpPr/>
              <p:nvPr/>
            </p:nvSpPr>
            <p:spPr>
              <a:xfrm rot="21170657">
                <a:off x="6350877" y="2825349"/>
                <a:ext cx="1014593" cy="318449"/>
              </a:xfrm>
              <a:prstGeom prst="rect">
                <a:avLst/>
              </a:prstGeom>
            </p:spPr>
            <p:txBody>
              <a:bodyPr wrap="square" lIns="91434" tIns="45717" rIns="91434" bIns="45717" anchor="ctr">
                <a:spAutoFit/>
                <a:scene3d>
                  <a:camera prst="orthographicFront"/>
                  <a:lightRig rig="flat" dir="t"/>
                </a:scene3d>
                <a:sp3d prstMaterial="softEdge"/>
              </a:bodyPr>
              <a:lstStyle/>
              <a:p>
                <a:pPr algn="ctr" latinLnBrk="0">
                  <a:defRPr/>
                </a:pPr>
                <a:r>
                  <a:rPr lang="ko-KR" altLang="en-US" sz="1800" b="1" kern="0" spc="-100">
                    <a:solidFill>
                      <a:schemeClr val="bg1"/>
                    </a:soli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파트너社 </a:t>
                </a:r>
                <a:endParaRPr lang="ko-KR" altLang="en-US" sz="1800" b="1" kern="0" spc="-100" dirty="0"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063AAFFB-8342-4A7C-B7D5-0EAA33608D52}"/>
                  </a:ext>
                </a:extLst>
              </p:cNvPr>
              <p:cNvSpPr/>
              <p:nvPr/>
            </p:nvSpPr>
            <p:spPr>
              <a:xfrm rot="1188791">
                <a:off x="2579654" y="2767388"/>
                <a:ext cx="1014593" cy="318449"/>
              </a:xfrm>
              <a:prstGeom prst="rect">
                <a:avLst/>
              </a:prstGeom>
              <a:scene3d>
                <a:camera prst="orthographicFront"/>
                <a:lightRig rig="flat" dir="t"/>
              </a:scene3d>
              <a:sp3d>
                <a:bevelT prst="angle"/>
              </a:sp3d>
            </p:spPr>
            <p:txBody>
              <a:bodyPr wrap="square" lIns="91434" tIns="45717" rIns="91434" bIns="45717" anchor="ctr">
                <a:spAutoFit/>
                <a:sp3d prstMaterial="softEdge"/>
              </a:bodyPr>
              <a:lstStyle/>
              <a:p>
                <a:pPr algn="ctr" latinLnBrk="0">
                  <a:defRPr/>
                </a:pPr>
                <a:r>
                  <a:rPr lang="en-US" altLang="ko-KR" sz="1800" kern="0" spc="-100">
                    <a:solidFill>
                      <a:schemeClr val="bg1"/>
                    </a:solidFill>
                    <a:latin typeface="Arial Black" panose="020B0A04020102020204" pitchFamily="34" charset="0"/>
                    <a:ea typeface="한컴 윤고딕 230" panose="02020603020101020101" pitchFamily="18" charset="-127"/>
                  </a:rPr>
                  <a:t>GBS</a:t>
                </a:r>
                <a:endParaRPr lang="en-US" altLang="ko-KR" sz="1800" kern="0" spc="-100" dirty="0">
                  <a:solidFill>
                    <a:schemeClr val="bg1"/>
                  </a:solidFill>
                  <a:latin typeface="Arial Black" panose="020B0A04020102020204" pitchFamily="34" charset="0"/>
                  <a:ea typeface="한컴 윤고딕 230" panose="02020603020101020101" pitchFamily="18" charset="-127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C5C5CF-06EA-483E-911D-854470038A5E}"/>
                </a:ext>
              </a:extLst>
            </p:cNvPr>
            <p:cNvSpPr txBox="1"/>
            <p:nvPr/>
          </p:nvSpPr>
          <p:spPr>
            <a:xfrm>
              <a:off x="1813500" y="4005394"/>
              <a:ext cx="7031042" cy="154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  <a:scene3d>
                <a:camera prst="orthographicFront">
                  <a:rot lat="0" lon="0" rev="0"/>
                </a:camera>
                <a:lightRig rig="flat" dir="t"/>
              </a:scene3d>
              <a:sp3d extrusionH="57150" prstMaterial="plastic">
                <a:bevelT w="38100" h="38100" prst="angle"/>
                <a:contourClr>
                  <a:schemeClr val="bg1"/>
                </a:contourClr>
              </a:sp3d>
            </a:bodyPr>
            <a:lstStyle/>
            <a:p>
              <a:pPr marL="0" lvl="1">
                <a:lnSpc>
                  <a:spcPct val="150000"/>
                </a:lnSpc>
                <a:buClr>
                  <a:srgbClr val="016073"/>
                </a:buClr>
                <a:buSzPct val="120000"/>
                <a:defRPr/>
              </a:pPr>
              <a:r>
                <a:rPr lang="ko-KR" altLang="en-US" sz="8000" b="1">
                  <a:ln>
                    <a:solidFill>
                      <a:schemeClr val="accent1"/>
                    </a:solidFill>
                  </a:ln>
                  <a:solidFill>
                    <a:srgbClr val="0000FF">
                      <a:alpha val="51000"/>
                    </a:srgbClr>
                  </a:solidFill>
                </a:rPr>
                <a:t>같이 갑시다</a:t>
              </a:r>
              <a:endParaRPr lang="en-US" altLang="ko-KR" sz="8000" b="1" dirty="0">
                <a:ln>
                  <a:solidFill>
                    <a:schemeClr val="accent1"/>
                  </a:solidFill>
                  <a:prstDash val="solid"/>
                </a:ln>
                <a:solidFill>
                  <a:srgbClr val="0000FF">
                    <a:alpha val="51000"/>
                  </a:srgbClr>
                </a:solidFill>
                <a:latin typeface="바른돋움 3" panose="02020603020101020101" pitchFamily="18" charset="-127"/>
                <a:ea typeface="바른돋움 3" panose="02020603020101020101" pitchFamily="18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49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200472" y="188640"/>
            <a:ext cx="3470463" cy="584775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회사소개</a:t>
            </a:r>
            <a:endParaRPr kumimoji="0" lang="ko-KR" altLang="en-US" sz="3200" b="1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41" name="사각형: 잘린 한쪽 모서리 40">
            <a:extLst>
              <a:ext uri="{FF2B5EF4-FFF2-40B4-BE49-F238E27FC236}">
                <a16:creationId xmlns:a16="http://schemas.microsoft.com/office/drawing/2014/main" id="{988BA473-C61E-4453-BFC3-398A9E08656A}"/>
              </a:ext>
            </a:extLst>
          </p:cNvPr>
          <p:cNvSpPr/>
          <p:nvPr/>
        </p:nvSpPr>
        <p:spPr>
          <a:xfrm>
            <a:off x="369634" y="1556792"/>
            <a:ext cx="1728192" cy="360040"/>
          </a:xfrm>
          <a:prstGeom prst="snip1Rect">
            <a:avLst>
              <a:gd name="adj" fmla="val 4973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대표</a:t>
            </a:r>
            <a:r>
              <a:rPr lang="en-US" altLang="ko-KR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: </a:t>
            </a:r>
            <a:r>
              <a:rPr lang="ko-KR" altLang="en-US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정하섭 </a:t>
            </a:r>
          </a:p>
        </p:txBody>
      </p:sp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B8CD5D73-C9A5-4D1F-9709-D2FDDA195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91163"/>
              </p:ext>
            </p:extLst>
          </p:nvPr>
        </p:nvGraphicFramePr>
        <p:xfrm>
          <a:off x="369634" y="2060848"/>
          <a:ext cx="8712968" cy="16764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88350">
                  <a:extLst>
                    <a:ext uri="{9D8B030D-6E8A-4147-A177-3AD203B41FA5}">
                      <a16:colId xmlns:a16="http://schemas.microsoft.com/office/drawing/2014/main" val="3610726077"/>
                    </a:ext>
                  </a:extLst>
                </a:gridCol>
                <a:gridCol w="2576701">
                  <a:extLst>
                    <a:ext uri="{9D8B030D-6E8A-4147-A177-3AD203B41FA5}">
                      <a16:colId xmlns:a16="http://schemas.microsoft.com/office/drawing/2014/main" val="3936902390"/>
                    </a:ext>
                  </a:extLst>
                </a:gridCol>
                <a:gridCol w="823482">
                  <a:extLst>
                    <a:ext uri="{9D8B030D-6E8A-4147-A177-3AD203B41FA5}">
                      <a16:colId xmlns:a16="http://schemas.microsoft.com/office/drawing/2014/main" val="2305918188"/>
                    </a:ext>
                  </a:extLst>
                </a:gridCol>
                <a:gridCol w="4024435">
                  <a:extLst>
                    <a:ext uri="{9D8B030D-6E8A-4147-A177-3AD203B41FA5}">
                      <a16:colId xmlns:a16="http://schemas.microsoft.com/office/drawing/2014/main" val="166381864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기간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근무처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비고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직무 </a:t>
                      </a:r>
                      <a:r>
                        <a:rPr lang="en-US" altLang="ko-KR" sz="1100" u="none" strike="noStrike">
                          <a:solidFill>
                            <a:schemeClr val="bg1"/>
                          </a:solidFill>
                          <a:effectLst/>
                        </a:rPr>
                        <a:t>/ </a:t>
                      </a:r>
                      <a:r>
                        <a:rPr lang="ko-KR" alt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기타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49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~ 1986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서울명지고등학교</a:t>
                      </a:r>
                      <a:r>
                        <a:rPr lang="en-US" altLang="ko-KR" sz="1100" u="none" strike="noStrike">
                          <a:effectLst/>
                        </a:rPr>
                        <a:t>(</a:t>
                      </a:r>
                      <a:r>
                        <a:rPr lang="ko-KR" altLang="en-US" sz="1100" u="none" strike="noStrike">
                          <a:effectLst/>
                        </a:rPr>
                        <a:t>서대문구</a:t>
                      </a:r>
                      <a:r>
                        <a:rPr lang="en-US" altLang="ko-KR" sz="1100" u="none" strike="noStrike">
                          <a:effectLst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졸업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　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627001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1988~1990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현대전자</a:t>
                      </a:r>
                      <a:r>
                        <a:rPr lang="en-US" altLang="ko-KR" sz="1100" u="none" strike="noStrike">
                          <a:effectLst/>
                        </a:rPr>
                        <a:t>(</a:t>
                      </a:r>
                      <a:r>
                        <a:rPr lang="ko-KR" altLang="en-US" sz="1100" u="none" strike="noStrike">
                          <a:effectLst/>
                        </a:rPr>
                        <a:t>이천</a:t>
                      </a:r>
                      <a:r>
                        <a:rPr lang="en-US" altLang="ko-KR" sz="1100" u="none" strike="noStrike">
                          <a:effectLst/>
                        </a:rPr>
                        <a:t>) </a:t>
                      </a:r>
                      <a:r>
                        <a:rPr lang="ko-KR" altLang="en-US" sz="1100" u="none" strike="noStrike">
                          <a:effectLst/>
                        </a:rPr>
                        <a:t>산전연구소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재직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연구원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140013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~ 1990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한양대학교 공과대학 전자공학과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졸업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학부과정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4007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~ 1993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공군 학사장교 </a:t>
                      </a:r>
                      <a:r>
                        <a:rPr lang="en-US" altLang="ko-KR" sz="1100" u="none" strike="noStrike">
                          <a:effectLst/>
                        </a:rPr>
                        <a:t>(86</a:t>
                      </a:r>
                      <a:r>
                        <a:rPr lang="ko-KR" altLang="en-US" sz="1100" u="none" strike="noStrike">
                          <a:effectLst/>
                        </a:rPr>
                        <a:t>기</a:t>
                      </a:r>
                      <a:r>
                        <a:rPr lang="en-US" altLang="ko-KR" sz="1100" u="none" strike="noStrike">
                          <a:effectLst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만기전역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통신병과</a:t>
                      </a:r>
                      <a:r>
                        <a:rPr lang="en-US" altLang="ko-KR" sz="1100" u="none" strike="noStrike">
                          <a:effectLst/>
                        </a:rPr>
                        <a:t>, </a:t>
                      </a:r>
                      <a:r>
                        <a:rPr lang="ko-KR" altLang="en-US" sz="1100" u="none" strike="noStrike">
                          <a:effectLst/>
                        </a:rPr>
                        <a:t>모기지 통신지원대대 근무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061954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~ 1999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LG</a:t>
                      </a:r>
                      <a:r>
                        <a:rPr lang="ko-KR" altLang="en-US" sz="1100" u="none" strike="noStrike">
                          <a:effectLst/>
                        </a:rPr>
                        <a:t>정보통신㈜ </a:t>
                      </a:r>
                      <a:r>
                        <a:rPr lang="en-US" altLang="ko-KR" sz="1100" u="none" strike="noStrike">
                          <a:effectLst/>
                        </a:rPr>
                        <a:t>(</a:t>
                      </a:r>
                      <a:r>
                        <a:rPr lang="ko-KR" altLang="en-US" sz="1100" u="none" strike="noStrike">
                          <a:effectLst/>
                        </a:rPr>
                        <a:t>현 </a:t>
                      </a:r>
                      <a:r>
                        <a:rPr lang="en-US" altLang="ko-KR" sz="1100" u="none" strike="noStrike">
                          <a:effectLst/>
                        </a:rPr>
                        <a:t>LG</a:t>
                      </a:r>
                      <a:r>
                        <a:rPr lang="ko-KR" altLang="en-US" sz="1100" u="none" strike="noStrike">
                          <a:effectLst/>
                        </a:rPr>
                        <a:t>전자</a:t>
                      </a:r>
                      <a:r>
                        <a:rPr lang="en-US" altLang="ko-KR" sz="1100" u="none" strike="noStrike">
                          <a:effectLst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5</a:t>
                      </a:r>
                      <a:r>
                        <a:rPr lang="ko-KR" altLang="en-US" sz="1100" u="none" strike="noStrike">
                          <a:effectLst/>
                        </a:rPr>
                        <a:t>년근무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여의도본사 이동통신사업부 사업팀</a:t>
                      </a:r>
                      <a:r>
                        <a:rPr lang="en-US" altLang="ko-KR" sz="1100" u="none" strike="noStrike">
                          <a:effectLst/>
                        </a:rPr>
                        <a:t>(CDMA </a:t>
                      </a:r>
                      <a:r>
                        <a:rPr lang="ko-KR" altLang="en-US" sz="1100" u="none" strike="noStrike">
                          <a:effectLst/>
                        </a:rPr>
                        <a:t>및 신사업담당</a:t>
                      </a:r>
                      <a:r>
                        <a:rPr lang="en-US" altLang="ko-KR" sz="1100" u="none" strike="noStrike">
                          <a:effectLst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111534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~ 2010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SK</a:t>
                      </a:r>
                      <a:r>
                        <a:rPr lang="ko-KR" altLang="en-US" sz="1100" u="none" strike="noStrike">
                          <a:effectLst/>
                        </a:rPr>
                        <a:t>브로드밴드㈜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11</a:t>
                      </a:r>
                      <a:r>
                        <a:rPr lang="ko-KR" altLang="en-US" sz="1100" u="none" strike="noStrike">
                          <a:effectLst/>
                        </a:rPr>
                        <a:t>년근무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u="none" strike="noStrike">
                          <a:effectLst/>
                        </a:rPr>
                        <a:t>기업통신담당 기술영업</a:t>
                      </a:r>
                      <a:r>
                        <a:rPr lang="en-US" altLang="ko-KR" sz="1100" u="none" strike="noStrike">
                          <a:effectLst/>
                        </a:rPr>
                        <a:t>(SE)</a:t>
                      </a:r>
                      <a:r>
                        <a:rPr lang="ko-KR" altLang="en-US" sz="1100" u="none" strike="noStrike">
                          <a:effectLst/>
                        </a:rPr>
                        <a:t> 및 영업지원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04843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u="none" strike="noStrike">
                          <a:effectLst/>
                        </a:rPr>
                        <a:t>2011~2023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GBS</a:t>
                      </a:r>
                      <a:r>
                        <a:rPr lang="ko-KR" altLang="en-US" sz="1100" u="none" strike="noStrike">
                          <a:effectLst/>
                        </a:rPr>
                        <a:t>정보통신㈜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>
                          <a:effectLst/>
                        </a:rPr>
                        <a:t>대표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ADB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0585588"/>
                  </a:ext>
                </a:extLst>
              </a:tr>
            </a:tbl>
          </a:graphicData>
        </a:graphic>
      </p:graphicFrame>
      <p:sp>
        <p:nvSpPr>
          <p:cNvPr id="43" name="사각형: 잘린 한쪽 모서리 42">
            <a:extLst>
              <a:ext uri="{FF2B5EF4-FFF2-40B4-BE49-F238E27FC236}">
                <a16:creationId xmlns:a16="http://schemas.microsoft.com/office/drawing/2014/main" id="{4BDA5BEC-4DD9-4815-8270-267BA2E9A412}"/>
              </a:ext>
            </a:extLst>
          </p:cNvPr>
          <p:cNvSpPr/>
          <p:nvPr/>
        </p:nvSpPr>
        <p:spPr>
          <a:xfrm>
            <a:off x="369634" y="4221088"/>
            <a:ext cx="2515477" cy="360040"/>
          </a:xfrm>
          <a:prstGeom prst="snip1Rect">
            <a:avLst>
              <a:gd name="adj" fmla="val 4973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회사 일반현황 및 연혁</a:t>
            </a:r>
          </a:p>
        </p:txBody>
      </p: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DF2BC88E-F883-4DEC-A985-929366D61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2546"/>
              </p:ext>
            </p:extLst>
          </p:nvPr>
        </p:nvGraphicFramePr>
        <p:xfrm>
          <a:off x="344488" y="4764598"/>
          <a:ext cx="3841569" cy="18279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80523">
                  <a:extLst>
                    <a:ext uri="{9D8B030D-6E8A-4147-A177-3AD203B41FA5}">
                      <a16:colId xmlns:a16="http://schemas.microsoft.com/office/drawing/2014/main" val="3890340065"/>
                    </a:ext>
                  </a:extLst>
                </a:gridCol>
                <a:gridCol w="2561046">
                  <a:extLst>
                    <a:ext uri="{9D8B030D-6E8A-4147-A177-3AD203B41FA5}">
                      <a16:colId xmlns:a16="http://schemas.microsoft.com/office/drawing/2014/main" val="2930806613"/>
                    </a:ext>
                  </a:extLst>
                </a:gridCol>
              </a:tblGrid>
              <a:tr h="31916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회사명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effectLst/>
                        </a:rPr>
                        <a:t>지비에스정보통신㈜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9485263"/>
                  </a:ext>
                </a:extLst>
              </a:tr>
              <a:tr h="31916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사업분야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SI, NI, N/W </a:t>
                      </a:r>
                      <a:r>
                        <a:rPr lang="ko-KR" altLang="en-US" sz="1100" b="1" u="none" strike="noStrike">
                          <a:effectLst/>
                        </a:rPr>
                        <a:t>컨설팅 및 구축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7899802"/>
                  </a:ext>
                </a:extLst>
              </a:tr>
              <a:tr h="2901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주소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effectLst/>
                        </a:rPr>
                        <a:t>서울 서초구 서초대로</a:t>
                      </a:r>
                      <a:r>
                        <a:rPr lang="en-US" altLang="ko-KR" sz="1100" b="1" u="none" strike="noStrike">
                          <a:effectLst/>
                        </a:rPr>
                        <a:t>54</a:t>
                      </a:r>
                      <a:r>
                        <a:rPr lang="ko-KR" altLang="en-US" sz="1100" b="1" u="none" strike="noStrike">
                          <a:effectLst/>
                        </a:rPr>
                        <a:t>길 </a:t>
                      </a:r>
                      <a:r>
                        <a:rPr lang="en-US" altLang="ko-KR" sz="1100" b="1" u="none" strike="noStrike">
                          <a:effectLst/>
                        </a:rPr>
                        <a:t>28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0345660"/>
                  </a:ext>
                </a:extLst>
              </a:tr>
              <a:tr h="31916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전화번호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</a:rPr>
                        <a:t>02)6207-6307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042561"/>
                  </a:ext>
                </a:extLst>
              </a:tr>
              <a:tr h="2901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설립년도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</a:rPr>
                        <a:t>2011. 8. 1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911843"/>
                  </a:ext>
                </a:extLst>
              </a:tr>
              <a:tr h="2901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신용등급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</a:rPr>
                        <a:t>B+(</a:t>
                      </a:r>
                      <a:r>
                        <a:rPr lang="ko-KR" altLang="en-US" sz="1100" b="1" u="none" strike="noStrike">
                          <a:effectLst/>
                        </a:rPr>
                        <a:t>한국신용정보</a:t>
                      </a:r>
                      <a:r>
                        <a:rPr lang="en-US" altLang="ko-KR" sz="1100" b="1" u="none" strike="noStrike">
                          <a:effectLst/>
                        </a:rPr>
                        <a:t>)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1443137"/>
                  </a:ext>
                </a:extLst>
              </a:tr>
            </a:tbl>
          </a:graphicData>
        </a:graphic>
      </p:graphicFrame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0BB70CA4-2BD3-455F-9A96-89E00C2DF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393958"/>
              </p:ext>
            </p:extLst>
          </p:nvPr>
        </p:nvGraphicFramePr>
        <p:xfrm>
          <a:off x="4880992" y="4764598"/>
          <a:ext cx="4680520" cy="180351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44516">
                  <a:extLst>
                    <a:ext uri="{9D8B030D-6E8A-4147-A177-3AD203B41FA5}">
                      <a16:colId xmlns:a16="http://schemas.microsoft.com/office/drawing/2014/main" val="3890340065"/>
                    </a:ext>
                  </a:extLst>
                </a:gridCol>
                <a:gridCol w="3636004">
                  <a:extLst>
                    <a:ext uri="{9D8B030D-6E8A-4147-A177-3AD203B41FA5}">
                      <a16:colId xmlns:a16="http://schemas.microsoft.com/office/drawing/2014/main" val="2930806613"/>
                    </a:ext>
                  </a:extLst>
                </a:gridCol>
              </a:tblGrid>
              <a:tr h="2373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2011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개업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9485263"/>
                  </a:ext>
                </a:extLst>
              </a:tr>
              <a:tr h="3345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2012 ~ 2015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SK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브로드밴드 우수협력사상 </a:t>
                      </a: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3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회수상</a:t>
                      </a: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</a:b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(2016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년 이후 수상제도 폐지</a:t>
                      </a: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7899802"/>
                  </a:ext>
                </a:extLst>
              </a:tr>
              <a:tr h="2744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2012 ~ 2021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SK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브로드밴드 우수협력사 등급 </a:t>
                      </a: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(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유지중</a:t>
                      </a:r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0345660"/>
                  </a:ext>
                </a:extLst>
              </a:tr>
              <a:tr h="24747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2018. 4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N/W 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구축사업 참여개시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042561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2019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NI </a:t>
                      </a: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사업참여 개시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911843"/>
                  </a:ext>
                </a:extLst>
              </a:tr>
              <a:tr h="4477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2019</a:t>
                      </a:r>
                      <a:endParaRPr lang="ko-KR" altLang="en-US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041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u="none" strike="noStrike"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오산테라타워 구내통신 사업장 수주</a:t>
                      </a:r>
                      <a:endParaRPr lang="en-US" altLang="ko-KR" sz="1100" b="1" u="none" strike="noStrike"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880415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Office 6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만평 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1,150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세대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물류센터 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4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만평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기숙사 </a:t>
                      </a:r>
                      <a:r>
                        <a:rPr lang="en-US" altLang="ko-KR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ko-KR" alt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굴림체" panose="020B0609000101010101" pitchFamily="49" charset="-127"/>
                          <a:cs typeface="Arial" panose="020B0604020202020204" pitchFamily="34" charset="0"/>
                        </a:rPr>
                        <a:t>세대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굴림체" panose="020B0609000101010101" pitchFamily="49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1443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44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143322" y="82724"/>
            <a:ext cx="7316535" cy="646331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600" b="1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Network Integration</a:t>
            </a:r>
            <a:endParaRPr kumimoji="0" lang="ko-KR" altLang="en-US" sz="3600" b="1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998" b="5100"/>
          <a:stretch/>
        </p:blipFill>
        <p:spPr>
          <a:xfrm>
            <a:off x="776536" y="4077072"/>
            <a:ext cx="8352928" cy="2479537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200472" y="1196752"/>
            <a:ext cx="9472721" cy="5431677"/>
            <a:chOff x="210085" y="1165675"/>
            <a:chExt cx="9472721" cy="5431677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0C974AD-DD8B-4A0D-803B-1903C81CA79A}"/>
                </a:ext>
              </a:extLst>
            </p:cNvPr>
            <p:cNvSpPr/>
            <p:nvPr/>
          </p:nvSpPr>
          <p:spPr>
            <a:xfrm>
              <a:off x="218786" y="1196752"/>
              <a:ext cx="9464020" cy="5400600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altLang="ko-KR" sz="947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05D91E1-BE30-47E4-A33D-6FE429058EEF}"/>
                </a:ext>
              </a:extLst>
            </p:cNvPr>
            <p:cNvSpPr/>
            <p:nvPr/>
          </p:nvSpPr>
          <p:spPr>
            <a:xfrm>
              <a:off x="214493" y="1195489"/>
              <a:ext cx="2239803" cy="130335"/>
            </a:xfrm>
            <a:prstGeom prst="rect">
              <a:avLst/>
            </a:prstGeom>
            <a:solidFill>
              <a:srgbClr val="50000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28D9D5D-D159-41F4-B47F-0A57B451FC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0085" y="1187038"/>
              <a:ext cx="2245495" cy="387332"/>
            </a:xfrm>
            <a:custGeom>
              <a:avLst/>
              <a:gdLst/>
              <a:ahLst/>
              <a:cxnLst>
                <a:cxn ang="0">
                  <a:pos x="2821" y="0"/>
                </a:cxn>
                <a:cxn ang="0">
                  <a:pos x="867" y="0"/>
                </a:cxn>
                <a:cxn ang="0">
                  <a:pos x="867" y="0"/>
                </a:cxn>
                <a:cxn ang="0">
                  <a:pos x="807" y="9"/>
                </a:cxn>
                <a:cxn ang="0">
                  <a:pos x="777" y="15"/>
                </a:cxn>
                <a:cxn ang="0">
                  <a:pos x="747" y="23"/>
                </a:cxn>
                <a:cxn ang="0">
                  <a:pos x="716" y="30"/>
                </a:cxn>
                <a:cxn ang="0">
                  <a:pos x="686" y="39"/>
                </a:cxn>
                <a:cxn ang="0">
                  <a:pos x="655" y="50"/>
                </a:cxn>
                <a:cxn ang="0">
                  <a:pos x="623" y="62"/>
                </a:cxn>
                <a:cxn ang="0">
                  <a:pos x="591" y="75"/>
                </a:cxn>
                <a:cxn ang="0">
                  <a:pos x="557" y="92"/>
                </a:cxn>
                <a:cxn ang="0">
                  <a:pos x="522" y="109"/>
                </a:cxn>
                <a:cxn ang="0">
                  <a:pos x="486" y="127"/>
                </a:cxn>
                <a:cxn ang="0">
                  <a:pos x="406" y="170"/>
                </a:cxn>
                <a:cxn ang="0">
                  <a:pos x="320" y="223"/>
                </a:cxn>
                <a:cxn ang="0">
                  <a:pos x="320" y="223"/>
                </a:cxn>
                <a:cxn ang="0">
                  <a:pos x="280" y="246"/>
                </a:cxn>
                <a:cxn ang="0">
                  <a:pos x="240" y="267"/>
                </a:cxn>
                <a:cxn ang="0">
                  <a:pos x="200" y="287"/>
                </a:cxn>
                <a:cxn ang="0">
                  <a:pos x="160" y="303"/>
                </a:cxn>
                <a:cxn ang="0">
                  <a:pos x="119" y="320"/>
                </a:cxn>
                <a:cxn ang="0">
                  <a:pos x="80" y="333"/>
                </a:cxn>
                <a:cxn ang="0">
                  <a:pos x="39" y="345"/>
                </a:cxn>
                <a:cxn ang="0">
                  <a:pos x="0" y="356"/>
                </a:cxn>
                <a:cxn ang="0">
                  <a:pos x="3689" y="356"/>
                </a:cxn>
                <a:cxn ang="0">
                  <a:pos x="3689" y="356"/>
                </a:cxn>
                <a:cxn ang="0">
                  <a:pos x="3648" y="345"/>
                </a:cxn>
                <a:cxn ang="0">
                  <a:pos x="3609" y="333"/>
                </a:cxn>
                <a:cxn ang="0">
                  <a:pos x="3568" y="320"/>
                </a:cxn>
                <a:cxn ang="0">
                  <a:pos x="3529" y="303"/>
                </a:cxn>
                <a:cxn ang="0">
                  <a:pos x="3488" y="287"/>
                </a:cxn>
                <a:cxn ang="0">
                  <a:pos x="3449" y="267"/>
                </a:cxn>
                <a:cxn ang="0">
                  <a:pos x="3408" y="246"/>
                </a:cxn>
                <a:cxn ang="0">
                  <a:pos x="3369" y="223"/>
                </a:cxn>
                <a:cxn ang="0">
                  <a:pos x="3369" y="223"/>
                </a:cxn>
                <a:cxn ang="0">
                  <a:pos x="3281" y="170"/>
                </a:cxn>
                <a:cxn ang="0">
                  <a:pos x="3203" y="127"/>
                </a:cxn>
                <a:cxn ang="0">
                  <a:pos x="3167" y="109"/>
                </a:cxn>
                <a:cxn ang="0">
                  <a:pos x="3130" y="92"/>
                </a:cxn>
                <a:cxn ang="0">
                  <a:pos x="3097" y="75"/>
                </a:cxn>
                <a:cxn ang="0">
                  <a:pos x="3064" y="62"/>
                </a:cxn>
                <a:cxn ang="0">
                  <a:pos x="3032" y="50"/>
                </a:cxn>
                <a:cxn ang="0">
                  <a:pos x="3002" y="39"/>
                </a:cxn>
                <a:cxn ang="0">
                  <a:pos x="2972" y="30"/>
                </a:cxn>
                <a:cxn ang="0">
                  <a:pos x="2942" y="23"/>
                </a:cxn>
                <a:cxn ang="0">
                  <a:pos x="2912" y="15"/>
                </a:cxn>
                <a:cxn ang="0">
                  <a:pos x="2882" y="9"/>
                </a:cxn>
                <a:cxn ang="0">
                  <a:pos x="2821" y="0"/>
                </a:cxn>
                <a:cxn ang="0">
                  <a:pos x="2821" y="0"/>
                </a:cxn>
              </a:cxnLst>
              <a:rect l="0" t="0" r="r" b="b"/>
              <a:pathLst>
                <a:path w="3689" h="356">
                  <a:moveTo>
                    <a:pt x="2821" y="0"/>
                  </a:moveTo>
                  <a:lnTo>
                    <a:pt x="867" y="0"/>
                  </a:lnTo>
                  <a:lnTo>
                    <a:pt x="867" y="0"/>
                  </a:lnTo>
                  <a:lnTo>
                    <a:pt x="807" y="9"/>
                  </a:lnTo>
                  <a:lnTo>
                    <a:pt x="777" y="15"/>
                  </a:lnTo>
                  <a:lnTo>
                    <a:pt x="747" y="23"/>
                  </a:lnTo>
                  <a:lnTo>
                    <a:pt x="716" y="30"/>
                  </a:lnTo>
                  <a:lnTo>
                    <a:pt x="686" y="39"/>
                  </a:lnTo>
                  <a:lnTo>
                    <a:pt x="655" y="50"/>
                  </a:lnTo>
                  <a:lnTo>
                    <a:pt x="623" y="62"/>
                  </a:lnTo>
                  <a:lnTo>
                    <a:pt x="591" y="75"/>
                  </a:lnTo>
                  <a:lnTo>
                    <a:pt x="557" y="92"/>
                  </a:lnTo>
                  <a:lnTo>
                    <a:pt x="522" y="109"/>
                  </a:lnTo>
                  <a:lnTo>
                    <a:pt x="486" y="127"/>
                  </a:lnTo>
                  <a:lnTo>
                    <a:pt x="406" y="170"/>
                  </a:lnTo>
                  <a:lnTo>
                    <a:pt x="320" y="223"/>
                  </a:lnTo>
                  <a:lnTo>
                    <a:pt x="320" y="223"/>
                  </a:lnTo>
                  <a:lnTo>
                    <a:pt x="280" y="246"/>
                  </a:lnTo>
                  <a:lnTo>
                    <a:pt x="240" y="267"/>
                  </a:lnTo>
                  <a:lnTo>
                    <a:pt x="200" y="287"/>
                  </a:lnTo>
                  <a:lnTo>
                    <a:pt x="160" y="303"/>
                  </a:lnTo>
                  <a:lnTo>
                    <a:pt x="119" y="320"/>
                  </a:lnTo>
                  <a:lnTo>
                    <a:pt x="80" y="333"/>
                  </a:lnTo>
                  <a:lnTo>
                    <a:pt x="39" y="345"/>
                  </a:lnTo>
                  <a:lnTo>
                    <a:pt x="0" y="356"/>
                  </a:lnTo>
                  <a:lnTo>
                    <a:pt x="3689" y="356"/>
                  </a:lnTo>
                  <a:lnTo>
                    <a:pt x="3689" y="356"/>
                  </a:lnTo>
                  <a:lnTo>
                    <a:pt x="3648" y="345"/>
                  </a:lnTo>
                  <a:lnTo>
                    <a:pt x="3609" y="333"/>
                  </a:lnTo>
                  <a:lnTo>
                    <a:pt x="3568" y="320"/>
                  </a:lnTo>
                  <a:lnTo>
                    <a:pt x="3529" y="303"/>
                  </a:lnTo>
                  <a:lnTo>
                    <a:pt x="3488" y="287"/>
                  </a:lnTo>
                  <a:lnTo>
                    <a:pt x="3449" y="267"/>
                  </a:lnTo>
                  <a:lnTo>
                    <a:pt x="3408" y="246"/>
                  </a:lnTo>
                  <a:lnTo>
                    <a:pt x="3369" y="223"/>
                  </a:lnTo>
                  <a:lnTo>
                    <a:pt x="3369" y="223"/>
                  </a:lnTo>
                  <a:lnTo>
                    <a:pt x="3281" y="170"/>
                  </a:lnTo>
                  <a:lnTo>
                    <a:pt x="3203" y="127"/>
                  </a:lnTo>
                  <a:lnTo>
                    <a:pt x="3167" y="109"/>
                  </a:lnTo>
                  <a:lnTo>
                    <a:pt x="3130" y="92"/>
                  </a:lnTo>
                  <a:lnTo>
                    <a:pt x="3097" y="75"/>
                  </a:lnTo>
                  <a:lnTo>
                    <a:pt x="3064" y="62"/>
                  </a:lnTo>
                  <a:lnTo>
                    <a:pt x="3032" y="50"/>
                  </a:lnTo>
                  <a:lnTo>
                    <a:pt x="3002" y="39"/>
                  </a:lnTo>
                  <a:lnTo>
                    <a:pt x="2972" y="30"/>
                  </a:lnTo>
                  <a:lnTo>
                    <a:pt x="2942" y="23"/>
                  </a:lnTo>
                  <a:lnTo>
                    <a:pt x="2912" y="15"/>
                  </a:lnTo>
                  <a:lnTo>
                    <a:pt x="2882" y="9"/>
                  </a:lnTo>
                  <a:lnTo>
                    <a:pt x="2821" y="0"/>
                  </a:lnTo>
                  <a:lnTo>
                    <a:pt x="2821" y="0"/>
                  </a:lnTo>
                  <a:close/>
                </a:path>
              </a:pathLst>
            </a:custGeom>
            <a:solidFill>
              <a:srgbClr val="0070C0"/>
            </a:solidFill>
            <a:ln w="3175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2" name="Text Box 16">
              <a:extLst>
                <a:ext uri="{FF2B5EF4-FFF2-40B4-BE49-F238E27FC236}">
                  <a16:creationId xmlns:a16="http://schemas.microsoft.com/office/drawing/2014/main" id="{FD9A0015-F4C9-46F8-8BDC-C2DD7BD99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81" y="1165675"/>
              <a:ext cx="2150119" cy="367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 type="none" w="med" len="sm"/>
                  <a:tailEnd type="none" w="sm" len="sm"/>
                </a14:hiddenLine>
              </a:ext>
            </a:extLst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ko-KR" sz="1600" b="1" cap="all" dirty="0">
                  <a:ln w="0"/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+mn-ea"/>
                </a:rPr>
                <a:t>NI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60" y="1357293"/>
            <a:ext cx="4256816" cy="3287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F0C4B0-6195-4711-8FBA-7FB780176A27}"/>
              </a:ext>
            </a:extLst>
          </p:cNvPr>
          <p:cNvSpPr txBox="1"/>
          <p:nvPr/>
        </p:nvSpPr>
        <p:spPr>
          <a:xfrm>
            <a:off x="283611" y="2059862"/>
            <a:ext cx="4588461" cy="1989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설계구축 및 유지보수등에서는 일정의 준수와</a:t>
            </a:r>
            <a:endParaRPr lang="en-US" altLang="ko-KR" sz="1400" b="1">
              <a:solidFill>
                <a:srgbClr val="6600FF">
                  <a:alpha val="6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안정적인 네트워크</a:t>
            </a:r>
            <a:r>
              <a:rPr lang="en-US" altLang="ko-KR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, </a:t>
            </a: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고객편의를 최우선의 가치로 삼고</a:t>
            </a:r>
            <a:endParaRPr lang="en-US" altLang="ko-KR" sz="1400" b="1">
              <a:solidFill>
                <a:srgbClr val="6600FF">
                  <a:alpha val="6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b="1">
              <a:solidFill>
                <a:srgbClr val="6600FF">
                  <a:alpha val="6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고객이 필요로 하는 </a:t>
            </a:r>
            <a:r>
              <a:rPr lang="en-US" altLang="ko-KR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NI </a:t>
            </a: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가 무엇인지를 항상 고민하고</a:t>
            </a:r>
            <a:r>
              <a:rPr lang="en-US" altLang="ko-KR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가장 효율적이며 최적화된 네트워크의 해답을 찾기위해 </a:t>
            </a:r>
            <a:endParaRPr lang="en-US" altLang="ko-KR" sz="1400" b="1">
              <a:solidFill>
                <a:srgbClr val="6600FF">
                  <a:alpha val="6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고객</a:t>
            </a:r>
            <a:r>
              <a:rPr lang="en-US" altLang="ko-KR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/</a:t>
            </a:r>
            <a:r>
              <a:rPr lang="ko-KR" altLang="en-US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파트너와의 지속적인 소통을 추구합니다</a:t>
            </a:r>
            <a:r>
              <a:rPr lang="en-US" altLang="ko-KR" sz="1400" b="1">
                <a:solidFill>
                  <a:srgbClr val="6600FF">
                    <a:alpha val="6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.</a:t>
            </a:r>
            <a:endParaRPr lang="ko-KR" altLang="en-US" sz="1400" b="1">
              <a:solidFill>
                <a:srgbClr val="6600FF">
                  <a:alpha val="6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B906146-DC88-43BD-98A3-9A757D614C23}"/>
              </a:ext>
            </a:extLst>
          </p:cNvPr>
          <p:cNvGrpSpPr/>
          <p:nvPr/>
        </p:nvGrpSpPr>
        <p:grpSpPr>
          <a:xfrm>
            <a:off x="6105128" y="2425172"/>
            <a:ext cx="1138559" cy="1125865"/>
            <a:chOff x="6123982" y="2425172"/>
            <a:chExt cx="1138559" cy="1125865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27F1A955-6468-4A07-A48D-CD0DD7037E02}"/>
                </a:ext>
              </a:extLst>
            </p:cNvPr>
            <p:cNvSpPr/>
            <p:nvPr/>
          </p:nvSpPr>
          <p:spPr>
            <a:xfrm>
              <a:off x="6123982" y="2425172"/>
              <a:ext cx="1138559" cy="11258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D5BC55-09FA-4B5C-A779-BAB6453868EC}"/>
                </a:ext>
              </a:extLst>
            </p:cNvPr>
            <p:cNvSpPr txBox="1"/>
            <p:nvPr/>
          </p:nvSpPr>
          <p:spPr>
            <a:xfrm>
              <a:off x="6531200" y="2772908"/>
              <a:ext cx="620683" cy="36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GBS</a:t>
              </a:r>
              <a:endParaRPr lang="ko-KR" altLang="en-US" b="1">
                <a:solidFill>
                  <a:schemeClr val="accent2">
                    <a:lumMod val="75000"/>
                    <a:alpha val="80000"/>
                  </a:schemeClr>
                </a:solidFill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D513792-624D-423A-86D5-24A6BAA43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485" y1="10945" x2="56485" y2="10945"/>
                          <a14:foregroundMark x1="55649" y1="11443" x2="58577" y2="11443"/>
                          <a14:foregroundMark x1="64435" y1="16418" x2="66946" y2="17910"/>
                          <a14:foregroundMark x1="74477" y1="25373" x2="76987" y2="25373"/>
                          <a14:foregroundMark x1="77406" y1="32836" x2="82008" y2="31841"/>
                          <a14:foregroundMark x1="77824" y1="38806" x2="83682" y2="38806"/>
                          <a14:foregroundMark x1="79498" y1="46766" x2="86192" y2="46766"/>
                          <a14:foregroundMark x1="77406" y1="54229" x2="83682" y2="53234"/>
                          <a14:foregroundMark x1="77406" y1="60697" x2="84937" y2="60697"/>
                          <a14:foregroundMark x1="79498" y1="68657" x2="83264" y2="67662"/>
                          <a14:foregroundMark x1="71967" y1="75124" x2="76151" y2="75124"/>
                          <a14:foregroundMark x1="62343" y1="81592" x2="68619" y2="82587"/>
                          <a14:foregroundMark x1="55230" y1="88557" x2="56904" y2="895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2421" y="2500688"/>
              <a:ext cx="1080120" cy="9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27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142498" y="94515"/>
            <a:ext cx="7316535" cy="646331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600" b="1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System Integration</a:t>
            </a:r>
            <a:endParaRPr kumimoji="0" lang="ko-KR" altLang="en-US" sz="3600" b="1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174" b="2387"/>
          <a:stretch/>
        </p:blipFill>
        <p:spPr>
          <a:xfrm>
            <a:off x="848545" y="4149080"/>
            <a:ext cx="8208912" cy="2448272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200472" y="1196752"/>
            <a:ext cx="9472721" cy="5431677"/>
            <a:chOff x="210085" y="1165675"/>
            <a:chExt cx="9472721" cy="5431677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0C974AD-DD8B-4A0D-803B-1903C81CA79A}"/>
                </a:ext>
              </a:extLst>
            </p:cNvPr>
            <p:cNvSpPr/>
            <p:nvPr/>
          </p:nvSpPr>
          <p:spPr>
            <a:xfrm>
              <a:off x="218786" y="1196752"/>
              <a:ext cx="9464020" cy="5400600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altLang="ko-KR" sz="947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05D91E1-BE30-47E4-A33D-6FE429058EEF}"/>
                </a:ext>
              </a:extLst>
            </p:cNvPr>
            <p:cNvSpPr/>
            <p:nvPr/>
          </p:nvSpPr>
          <p:spPr>
            <a:xfrm>
              <a:off x="214493" y="1195489"/>
              <a:ext cx="2239803" cy="130335"/>
            </a:xfrm>
            <a:prstGeom prst="rect">
              <a:avLst/>
            </a:prstGeom>
            <a:solidFill>
              <a:srgbClr val="50000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28D9D5D-D159-41F4-B47F-0A57B451FC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0085" y="1187038"/>
              <a:ext cx="2245495" cy="387332"/>
            </a:xfrm>
            <a:custGeom>
              <a:avLst/>
              <a:gdLst/>
              <a:ahLst/>
              <a:cxnLst>
                <a:cxn ang="0">
                  <a:pos x="2821" y="0"/>
                </a:cxn>
                <a:cxn ang="0">
                  <a:pos x="867" y="0"/>
                </a:cxn>
                <a:cxn ang="0">
                  <a:pos x="867" y="0"/>
                </a:cxn>
                <a:cxn ang="0">
                  <a:pos x="807" y="9"/>
                </a:cxn>
                <a:cxn ang="0">
                  <a:pos x="777" y="15"/>
                </a:cxn>
                <a:cxn ang="0">
                  <a:pos x="747" y="23"/>
                </a:cxn>
                <a:cxn ang="0">
                  <a:pos x="716" y="30"/>
                </a:cxn>
                <a:cxn ang="0">
                  <a:pos x="686" y="39"/>
                </a:cxn>
                <a:cxn ang="0">
                  <a:pos x="655" y="50"/>
                </a:cxn>
                <a:cxn ang="0">
                  <a:pos x="623" y="62"/>
                </a:cxn>
                <a:cxn ang="0">
                  <a:pos x="591" y="75"/>
                </a:cxn>
                <a:cxn ang="0">
                  <a:pos x="557" y="92"/>
                </a:cxn>
                <a:cxn ang="0">
                  <a:pos x="522" y="109"/>
                </a:cxn>
                <a:cxn ang="0">
                  <a:pos x="486" y="127"/>
                </a:cxn>
                <a:cxn ang="0">
                  <a:pos x="406" y="170"/>
                </a:cxn>
                <a:cxn ang="0">
                  <a:pos x="320" y="223"/>
                </a:cxn>
                <a:cxn ang="0">
                  <a:pos x="320" y="223"/>
                </a:cxn>
                <a:cxn ang="0">
                  <a:pos x="280" y="246"/>
                </a:cxn>
                <a:cxn ang="0">
                  <a:pos x="240" y="267"/>
                </a:cxn>
                <a:cxn ang="0">
                  <a:pos x="200" y="287"/>
                </a:cxn>
                <a:cxn ang="0">
                  <a:pos x="160" y="303"/>
                </a:cxn>
                <a:cxn ang="0">
                  <a:pos x="119" y="320"/>
                </a:cxn>
                <a:cxn ang="0">
                  <a:pos x="80" y="333"/>
                </a:cxn>
                <a:cxn ang="0">
                  <a:pos x="39" y="345"/>
                </a:cxn>
                <a:cxn ang="0">
                  <a:pos x="0" y="356"/>
                </a:cxn>
                <a:cxn ang="0">
                  <a:pos x="3689" y="356"/>
                </a:cxn>
                <a:cxn ang="0">
                  <a:pos x="3689" y="356"/>
                </a:cxn>
                <a:cxn ang="0">
                  <a:pos x="3648" y="345"/>
                </a:cxn>
                <a:cxn ang="0">
                  <a:pos x="3609" y="333"/>
                </a:cxn>
                <a:cxn ang="0">
                  <a:pos x="3568" y="320"/>
                </a:cxn>
                <a:cxn ang="0">
                  <a:pos x="3529" y="303"/>
                </a:cxn>
                <a:cxn ang="0">
                  <a:pos x="3488" y="287"/>
                </a:cxn>
                <a:cxn ang="0">
                  <a:pos x="3449" y="267"/>
                </a:cxn>
                <a:cxn ang="0">
                  <a:pos x="3408" y="246"/>
                </a:cxn>
                <a:cxn ang="0">
                  <a:pos x="3369" y="223"/>
                </a:cxn>
                <a:cxn ang="0">
                  <a:pos x="3369" y="223"/>
                </a:cxn>
                <a:cxn ang="0">
                  <a:pos x="3281" y="170"/>
                </a:cxn>
                <a:cxn ang="0">
                  <a:pos x="3203" y="127"/>
                </a:cxn>
                <a:cxn ang="0">
                  <a:pos x="3167" y="109"/>
                </a:cxn>
                <a:cxn ang="0">
                  <a:pos x="3130" y="92"/>
                </a:cxn>
                <a:cxn ang="0">
                  <a:pos x="3097" y="75"/>
                </a:cxn>
                <a:cxn ang="0">
                  <a:pos x="3064" y="62"/>
                </a:cxn>
                <a:cxn ang="0">
                  <a:pos x="3032" y="50"/>
                </a:cxn>
                <a:cxn ang="0">
                  <a:pos x="3002" y="39"/>
                </a:cxn>
                <a:cxn ang="0">
                  <a:pos x="2972" y="30"/>
                </a:cxn>
                <a:cxn ang="0">
                  <a:pos x="2942" y="23"/>
                </a:cxn>
                <a:cxn ang="0">
                  <a:pos x="2912" y="15"/>
                </a:cxn>
                <a:cxn ang="0">
                  <a:pos x="2882" y="9"/>
                </a:cxn>
                <a:cxn ang="0">
                  <a:pos x="2821" y="0"/>
                </a:cxn>
                <a:cxn ang="0">
                  <a:pos x="2821" y="0"/>
                </a:cxn>
              </a:cxnLst>
              <a:rect l="0" t="0" r="r" b="b"/>
              <a:pathLst>
                <a:path w="3689" h="356">
                  <a:moveTo>
                    <a:pt x="2821" y="0"/>
                  </a:moveTo>
                  <a:lnTo>
                    <a:pt x="867" y="0"/>
                  </a:lnTo>
                  <a:lnTo>
                    <a:pt x="867" y="0"/>
                  </a:lnTo>
                  <a:lnTo>
                    <a:pt x="807" y="9"/>
                  </a:lnTo>
                  <a:lnTo>
                    <a:pt x="777" y="15"/>
                  </a:lnTo>
                  <a:lnTo>
                    <a:pt x="747" y="23"/>
                  </a:lnTo>
                  <a:lnTo>
                    <a:pt x="716" y="30"/>
                  </a:lnTo>
                  <a:lnTo>
                    <a:pt x="686" y="39"/>
                  </a:lnTo>
                  <a:lnTo>
                    <a:pt x="655" y="50"/>
                  </a:lnTo>
                  <a:lnTo>
                    <a:pt x="623" y="62"/>
                  </a:lnTo>
                  <a:lnTo>
                    <a:pt x="591" y="75"/>
                  </a:lnTo>
                  <a:lnTo>
                    <a:pt x="557" y="92"/>
                  </a:lnTo>
                  <a:lnTo>
                    <a:pt x="522" y="109"/>
                  </a:lnTo>
                  <a:lnTo>
                    <a:pt x="486" y="127"/>
                  </a:lnTo>
                  <a:lnTo>
                    <a:pt x="406" y="170"/>
                  </a:lnTo>
                  <a:lnTo>
                    <a:pt x="320" y="223"/>
                  </a:lnTo>
                  <a:lnTo>
                    <a:pt x="320" y="223"/>
                  </a:lnTo>
                  <a:lnTo>
                    <a:pt x="280" y="246"/>
                  </a:lnTo>
                  <a:lnTo>
                    <a:pt x="240" y="267"/>
                  </a:lnTo>
                  <a:lnTo>
                    <a:pt x="200" y="287"/>
                  </a:lnTo>
                  <a:lnTo>
                    <a:pt x="160" y="303"/>
                  </a:lnTo>
                  <a:lnTo>
                    <a:pt x="119" y="320"/>
                  </a:lnTo>
                  <a:lnTo>
                    <a:pt x="80" y="333"/>
                  </a:lnTo>
                  <a:lnTo>
                    <a:pt x="39" y="345"/>
                  </a:lnTo>
                  <a:lnTo>
                    <a:pt x="0" y="356"/>
                  </a:lnTo>
                  <a:lnTo>
                    <a:pt x="3689" y="356"/>
                  </a:lnTo>
                  <a:lnTo>
                    <a:pt x="3689" y="356"/>
                  </a:lnTo>
                  <a:lnTo>
                    <a:pt x="3648" y="345"/>
                  </a:lnTo>
                  <a:lnTo>
                    <a:pt x="3609" y="333"/>
                  </a:lnTo>
                  <a:lnTo>
                    <a:pt x="3568" y="320"/>
                  </a:lnTo>
                  <a:lnTo>
                    <a:pt x="3529" y="303"/>
                  </a:lnTo>
                  <a:lnTo>
                    <a:pt x="3488" y="287"/>
                  </a:lnTo>
                  <a:lnTo>
                    <a:pt x="3449" y="267"/>
                  </a:lnTo>
                  <a:lnTo>
                    <a:pt x="3408" y="246"/>
                  </a:lnTo>
                  <a:lnTo>
                    <a:pt x="3369" y="223"/>
                  </a:lnTo>
                  <a:lnTo>
                    <a:pt x="3369" y="223"/>
                  </a:lnTo>
                  <a:lnTo>
                    <a:pt x="3281" y="170"/>
                  </a:lnTo>
                  <a:lnTo>
                    <a:pt x="3203" y="127"/>
                  </a:lnTo>
                  <a:lnTo>
                    <a:pt x="3167" y="109"/>
                  </a:lnTo>
                  <a:lnTo>
                    <a:pt x="3130" y="92"/>
                  </a:lnTo>
                  <a:lnTo>
                    <a:pt x="3097" y="75"/>
                  </a:lnTo>
                  <a:lnTo>
                    <a:pt x="3064" y="62"/>
                  </a:lnTo>
                  <a:lnTo>
                    <a:pt x="3032" y="50"/>
                  </a:lnTo>
                  <a:lnTo>
                    <a:pt x="3002" y="39"/>
                  </a:lnTo>
                  <a:lnTo>
                    <a:pt x="2972" y="30"/>
                  </a:lnTo>
                  <a:lnTo>
                    <a:pt x="2942" y="23"/>
                  </a:lnTo>
                  <a:lnTo>
                    <a:pt x="2912" y="15"/>
                  </a:lnTo>
                  <a:lnTo>
                    <a:pt x="2882" y="9"/>
                  </a:lnTo>
                  <a:lnTo>
                    <a:pt x="2821" y="0"/>
                  </a:lnTo>
                  <a:lnTo>
                    <a:pt x="2821" y="0"/>
                  </a:lnTo>
                  <a:close/>
                </a:path>
              </a:pathLst>
            </a:custGeom>
            <a:solidFill>
              <a:srgbClr val="0070C0"/>
            </a:solidFill>
            <a:ln w="3175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FD9A0015-F4C9-46F8-8BDC-C2DD7BD99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81" y="1165675"/>
              <a:ext cx="2150119" cy="367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 type="none" w="med" len="sm"/>
                  <a:tailEnd type="none" w="sm" len="sm"/>
                </a14:hiddenLine>
              </a:ext>
            </a:extLst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ko-KR" sz="1600" b="1" cap="all" dirty="0">
                  <a:ln w="0"/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+mn-ea"/>
                </a:rPr>
                <a:t>SI</a:t>
              </a: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665108"/>
            <a:ext cx="9145016" cy="7905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25" y="2346093"/>
            <a:ext cx="7416683" cy="18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5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138368" y="88904"/>
            <a:ext cx="3212079" cy="646331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600" b="1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IT OFFICE</a:t>
            </a:r>
            <a:endParaRPr kumimoji="0" lang="ko-KR" altLang="en-US" sz="3600" b="1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52"/>
          <a:stretch/>
        </p:blipFill>
        <p:spPr>
          <a:xfrm>
            <a:off x="406883" y="1564161"/>
            <a:ext cx="8866598" cy="288406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200472" y="1196752"/>
            <a:ext cx="9472721" cy="5431677"/>
            <a:chOff x="210085" y="1165675"/>
            <a:chExt cx="9472721" cy="5431677"/>
          </a:xfrm>
        </p:grpSpPr>
        <p:pic>
          <p:nvPicPr>
            <p:cNvPr id="61" name="그림 60"/>
            <p:cNvPicPr>
              <a:picLocks noChangeAspect="1"/>
            </p:cNvPicPr>
            <p:nvPr/>
          </p:nvPicPr>
          <p:blipFill rotWithShape="1">
            <a:blip r:embed="rId3"/>
            <a:srcRect b="7692"/>
            <a:stretch/>
          </p:blipFill>
          <p:spPr>
            <a:xfrm>
              <a:off x="833431" y="4134697"/>
              <a:ext cx="8338705" cy="2462655"/>
            </a:xfrm>
            <a:prstGeom prst="rect">
              <a:avLst/>
            </a:prstGeom>
          </p:spPr>
        </p:pic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80C974AD-DD8B-4A0D-803B-1903C81CA79A}"/>
                </a:ext>
              </a:extLst>
            </p:cNvPr>
            <p:cNvSpPr/>
            <p:nvPr/>
          </p:nvSpPr>
          <p:spPr>
            <a:xfrm>
              <a:off x="218786" y="1196752"/>
              <a:ext cx="9464020" cy="5400600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altLang="ko-KR" sz="947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705D91E1-BE30-47E4-A33D-6FE429058EEF}"/>
                </a:ext>
              </a:extLst>
            </p:cNvPr>
            <p:cNvSpPr/>
            <p:nvPr/>
          </p:nvSpPr>
          <p:spPr>
            <a:xfrm>
              <a:off x="214493" y="1195489"/>
              <a:ext cx="2239803" cy="130335"/>
            </a:xfrm>
            <a:prstGeom prst="rect">
              <a:avLst/>
            </a:prstGeom>
            <a:solidFill>
              <a:srgbClr val="50000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B28D9D5D-D159-41F4-B47F-0A57B451FC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0085" y="1187038"/>
              <a:ext cx="2245495" cy="387332"/>
            </a:xfrm>
            <a:custGeom>
              <a:avLst/>
              <a:gdLst/>
              <a:ahLst/>
              <a:cxnLst>
                <a:cxn ang="0">
                  <a:pos x="2821" y="0"/>
                </a:cxn>
                <a:cxn ang="0">
                  <a:pos x="867" y="0"/>
                </a:cxn>
                <a:cxn ang="0">
                  <a:pos x="867" y="0"/>
                </a:cxn>
                <a:cxn ang="0">
                  <a:pos x="807" y="9"/>
                </a:cxn>
                <a:cxn ang="0">
                  <a:pos x="777" y="15"/>
                </a:cxn>
                <a:cxn ang="0">
                  <a:pos x="747" y="23"/>
                </a:cxn>
                <a:cxn ang="0">
                  <a:pos x="716" y="30"/>
                </a:cxn>
                <a:cxn ang="0">
                  <a:pos x="686" y="39"/>
                </a:cxn>
                <a:cxn ang="0">
                  <a:pos x="655" y="50"/>
                </a:cxn>
                <a:cxn ang="0">
                  <a:pos x="623" y="62"/>
                </a:cxn>
                <a:cxn ang="0">
                  <a:pos x="591" y="75"/>
                </a:cxn>
                <a:cxn ang="0">
                  <a:pos x="557" y="92"/>
                </a:cxn>
                <a:cxn ang="0">
                  <a:pos x="522" y="109"/>
                </a:cxn>
                <a:cxn ang="0">
                  <a:pos x="486" y="127"/>
                </a:cxn>
                <a:cxn ang="0">
                  <a:pos x="406" y="170"/>
                </a:cxn>
                <a:cxn ang="0">
                  <a:pos x="320" y="223"/>
                </a:cxn>
                <a:cxn ang="0">
                  <a:pos x="320" y="223"/>
                </a:cxn>
                <a:cxn ang="0">
                  <a:pos x="280" y="246"/>
                </a:cxn>
                <a:cxn ang="0">
                  <a:pos x="240" y="267"/>
                </a:cxn>
                <a:cxn ang="0">
                  <a:pos x="200" y="287"/>
                </a:cxn>
                <a:cxn ang="0">
                  <a:pos x="160" y="303"/>
                </a:cxn>
                <a:cxn ang="0">
                  <a:pos x="119" y="320"/>
                </a:cxn>
                <a:cxn ang="0">
                  <a:pos x="80" y="333"/>
                </a:cxn>
                <a:cxn ang="0">
                  <a:pos x="39" y="345"/>
                </a:cxn>
                <a:cxn ang="0">
                  <a:pos x="0" y="356"/>
                </a:cxn>
                <a:cxn ang="0">
                  <a:pos x="3689" y="356"/>
                </a:cxn>
                <a:cxn ang="0">
                  <a:pos x="3689" y="356"/>
                </a:cxn>
                <a:cxn ang="0">
                  <a:pos x="3648" y="345"/>
                </a:cxn>
                <a:cxn ang="0">
                  <a:pos x="3609" y="333"/>
                </a:cxn>
                <a:cxn ang="0">
                  <a:pos x="3568" y="320"/>
                </a:cxn>
                <a:cxn ang="0">
                  <a:pos x="3529" y="303"/>
                </a:cxn>
                <a:cxn ang="0">
                  <a:pos x="3488" y="287"/>
                </a:cxn>
                <a:cxn ang="0">
                  <a:pos x="3449" y="267"/>
                </a:cxn>
                <a:cxn ang="0">
                  <a:pos x="3408" y="246"/>
                </a:cxn>
                <a:cxn ang="0">
                  <a:pos x="3369" y="223"/>
                </a:cxn>
                <a:cxn ang="0">
                  <a:pos x="3369" y="223"/>
                </a:cxn>
                <a:cxn ang="0">
                  <a:pos x="3281" y="170"/>
                </a:cxn>
                <a:cxn ang="0">
                  <a:pos x="3203" y="127"/>
                </a:cxn>
                <a:cxn ang="0">
                  <a:pos x="3167" y="109"/>
                </a:cxn>
                <a:cxn ang="0">
                  <a:pos x="3130" y="92"/>
                </a:cxn>
                <a:cxn ang="0">
                  <a:pos x="3097" y="75"/>
                </a:cxn>
                <a:cxn ang="0">
                  <a:pos x="3064" y="62"/>
                </a:cxn>
                <a:cxn ang="0">
                  <a:pos x="3032" y="50"/>
                </a:cxn>
                <a:cxn ang="0">
                  <a:pos x="3002" y="39"/>
                </a:cxn>
                <a:cxn ang="0">
                  <a:pos x="2972" y="30"/>
                </a:cxn>
                <a:cxn ang="0">
                  <a:pos x="2942" y="23"/>
                </a:cxn>
                <a:cxn ang="0">
                  <a:pos x="2912" y="15"/>
                </a:cxn>
                <a:cxn ang="0">
                  <a:pos x="2882" y="9"/>
                </a:cxn>
                <a:cxn ang="0">
                  <a:pos x="2821" y="0"/>
                </a:cxn>
                <a:cxn ang="0">
                  <a:pos x="2821" y="0"/>
                </a:cxn>
              </a:cxnLst>
              <a:rect l="0" t="0" r="r" b="b"/>
              <a:pathLst>
                <a:path w="3689" h="356">
                  <a:moveTo>
                    <a:pt x="2821" y="0"/>
                  </a:moveTo>
                  <a:lnTo>
                    <a:pt x="867" y="0"/>
                  </a:lnTo>
                  <a:lnTo>
                    <a:pt x="867" y="0"/>
                  </a:lnTo>
                  <a:lnTo>
                    <a:pt x="807" y="9"/>
                  </a:lnTo>
                  <a:lnTo>
                    <a:pt x="777" y="15"/>
                  </a:lnTo>
                  <a:lnTo>
                    <a:pt x="747" y="23"/>
                  </a:lnTo>
                  <a:lnTo>
                    <a:pt x="716" y="30"/>
                  </a:lnTo>
                  <a:lnTo>
                    <a:pt x="686" y="39"/>
                  </a:lnTo>
                  <a:lnTo>
                    <a:pt x="655" y="50"/>
                  </a:lnTo>
                  <a:lnTo>
                    <a:pt x="623" y="62"/>
                  </a:lnTo>
                  <a:lnTo>
                    <a:pt x="591" y="75"/>
                  </a:lnTo>
                  <a:lnTo>
                    <a:pt x="557" y="92"/>
                  </a:lnTo>
                  <a:lnTo>
                    <a:pt x="522" y="109"/>
                  </a:lnTo>
                  <a:lnTo>
                    <a:pt x="486" y="127"/>
                  </a:lnTo>
                  <a:lnTo>
                    <a:pt x="406" y="170"/>
                  </a:lnTo>
                  <a:lnTo>
                    <a:pt x="320" y="223"/>
                  </a:lnTo>
                  <a:lnTo>
                    <a:pt x="320" y="223"/>
                  </a:lnTo>
                  <a:lnTo>
                    <a:pt x="280" y="246"/>
                  </a:lnTo>
                  <a:lnTo>
                    <a:pt x="240" y="267"/>
                  </a:lnTo>
                  <a:lnTo>
                    <a:pt x="200" y="287"/>
                  </a:lnTo>
                  <a:lnTo>
                    <a:pt x="160" y="303"/>
                  </a:lnTo>
                  <a:lnTo>
                    <a:pt x="119" y="320"/>
                  </a:lnTo>
                  <a:lnTo>
                    <a:pt x="80" y="333"/>
                  </a:lnTo>
                  <a:lnTo>
                    <a:pt x="39" y="345"/>
                  </a:lnTo>
                  <a:lnTo>
                    <a:pt x="0" y="356"/>
                  </a:lnTo>
                  <a:lnTo>
                    <a:pt x="3689" y="356"/>
                  </a:lnTo>
                  <a:lnTo>
                    <a:pt x="3689" y="356"/>
                  </a:lnTo>
                  <a:lnTo>
                    <a:pt x="3648" y="345"/>
                  </a:lnTo>
                  <a:lnTo>
                    <a:pt x="3609" y="333"/>
                  </a:lnTo>
                  <a:lnTo>
                    <a:pt x="3568" y="320"/>
                  </a:lnTo>
                  <a:lnTo>
                    <a:pt x="3529" y="303"/>
                  </a:lnTo>
                  <a:lnTo>
                    <a:pt x="3488" y="287"/>
                  </a:lnTo>
                  <a:lnTo>
                    <a:pt x="3449" y="267"/>
                  </a:lnTo>
                  <a:lnTo>
                    <a:pt x="3408" y="246"/>
                  </a:lnTo>
                  <a:lnTo>
                    <a:pt x="3369" y="223"/>
                  </a:lnTo>
                  <a:lnTo>
                    <a:pt x="3369" y="223"/>
                  </a:lnTo>
                  <a:lnTo>
                    <a:pt x="3281" y="170"/>
                  </a:lnTo>
                  <a:lnTo>
                    <a:pt x="3203" y="127"/>
                  </a:lnTo>
                  <a:lnTo>
                    <a:pt x="3167" y="109"/>
                  </a:lnTo>
                  <a:lnTo>
                    <a:pt x="3130" y="92"/>
                  </a:lnTo>
                  <a:lnTo>
                    <a:pt x="3097" y="75"/>
                  </a:lnTo>
                  <a:lnTo>
                    <a:pt x="3064" y="62"/>
                  </a:lnTo>
                  <a:lnTo>
                    <a:pt x="3032" y="50"/>
                  </a:lnTo>
                  <a:lnTo>
                    <a:pt x="3002" y="39"/>
                  </a:lnTo>
                  <a:lnTo>
                    <a:pt x="2972" y="30"/>
                  </a:lnTo>
                  <a:lnTo>
                    <a:pt x="2942" y="23"/>
                  </a:lnTo>
                  <a:lnTo>
                    <a:pt x="2912" y="15"/>
                  </a:lnTo>
                  <a:lnTo>
                    <a:pt x="2882" y="9"/>
                  </a:lnTo>
                  <a:lnTo>
                    <a:pt x="2821" y="0"/>
                  </a:lnTo>
                  <a:lnTo>
                    <a:pt x="2821" y="0"/>
                  </a:lnTo>
                  <a:close/>
                </a:path>
              </a:pathLst>
            </a:custGeom>
            <a:solidFill>
              <a:srgbClr val="0070C0"/>
            </a:solidFill>
            <a:ln w="3175"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38" name="Text Box 16">
              <a:extLst>
                <a:ext uri="{FF2B5EF4-FFF2-40B4-BE49-F238E27FC236}">
                  <a16:creationId xmlns:a16="http://schemas.microsoft.com/office/drawing/2014/main" id="{FD9A0015-F4C9-46F8-8BDC-C2DD7BD99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81" y="1165675"/>
              <a:ext cx="2150119" cy="367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 type="none" w="med" len="sm"/>
                  <a:tailEnd type="none" w="sm" len="sm"/>
                </a14:hiddenLine>
              </a:ext>
            </a:extLst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ko-KR" sz="1600" b="1" cap="all" dirty="0">
                  <a:ln w="0"/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+mn-lt"/>
                  <a:ea typeface="+mn-ea"/>
                </a:rPr>
                <a:t>IT OFFICE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99C5874-B22E-4755-9F49-4F0AE5F7F0A2}"/>
              </a:ext>
            </a:extLst>
          </p:cNvPr>
          <p:cNvGrpSpPr/>
          <p:nvPr/>
        </p:nvGrpSpPr>
        <p:grpSpPr>
          <a:xfrm>
            <a:off x="6897216" y="2420888"/>
            <a:ext cx="1036393" cy="1008112"/>
            <a:chOff x="6123982" y="2425172"/>
            <a:chExt cx="1138559" cy="1125865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9965901-3376-48C5-9666-E7628881FD1A}"/>
                </a:ext>
              </a:extLst>
            </p:cNvPr>
            <p:cNvSpPr/>
            <p:nvPr/>
          </p:nvSpPr>
          <p:spPr>
            <a:xfrm>
              <a:off x="6123982" y="2425172"/>
              <a:ext cx="1138559" cy="11258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24047E-B752-431F-83AB-0F4229630B76}"/>
                </a:ext>
              </a:extLst>
            </p:cNvPr>
            <p:cNvSpPr txBox="1"/>
            <p:nvPr/>
          </p:nvSpPr>
          <p:spPr>
            <a:xfrm>
              <a:off x="6531200" y="2772908"/>
              <a:ext cx="620683" cy="363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>
                  <a:solidFill>
                    <a:schemeClr val="accent2">
                      <a:lumMod val="75000"/>
                      <a:alpha val="80000"/>
                    </a:schemeClr>
                  </a:solidFill>
                </a:rPr>
                <a:t>GBS</a:t>
              </a:r>
              <a:endParaRPr lang="ko-KR" altLang="en-US" b="1">
                <a:solidFill>
                  <a:schemeClr val="accent2">
                    <a:lumMod val="75000"/>
                    <a:alpha val="80000"/>
                  </a:schemeClr>
                </a:solidFill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1B86C0B-0A2D-4EFB-A3DB-50FD0597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6485" y1="10945" x2="56485" y2="10945"/>
                          <a14:foregroundMark x1="55649" y1="11443" x2="58577" y2="11443"/>
                          <a14:foregroundMark x1="64435" y1="16418" x2="66946" y2="17910"/>
                          <a14:foregroundMark x1="74477" y1="25373" x2="76987" y2="25373"/>
                          <a14:foregroundMark x1="77406" y1="32836" x2="82008" y2="31841"/>
                          <a14:foregroundMark x1="77824" y1="38806" x2="83682" y2="38806"/>
                          <a14:foregroundMark x1="79498" y1="46766" x2="86192" y2="46766"/>
                          <a14:foregroundMark x1="77406" y1="54229" x2="83682" y2="53234"/>
                          <a14:foregroundMark x1="77406" y1="60697" x2="84937" y2="60697"/>
                          <a14:foregroundMark x1="79498" y1="68657" x2="83264" y2="67662"/>
                          <a14:foregroundMark x1="71967" y1="75124" x2="76151" y2="75124"/>
                          <a14:foregroundMark x1="62343" y1="81592" x2="68619" y2="82587"/>
                          <a14:foregroundMark x1="55230" y1="88557" x2="56904" y2="8955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2421" y="2500688"/>
              <a:ext cx="1080120" cy="908386"/>
            </a:xfrm>
            <a:prstGeom prst="rect">
              <a:avLst/>
            </a:prstGeom>
          </p:spPr>
        </p:pic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B875F738-EB3E-4748-A051-E9E7C882F134}"/>
              </a:ext>
            </a:extLst>
          </p:cNvPr>
          <p:cNvSpPr/>
          <p:nvPr/>
        </p:nvSpPr>
        <p:spPr>
          <a:xfrm>
            <a:off x="632518" y="1670442"/>
            <a:ext cx="4536505" cy="27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C4EF6F6-2925-4055-ACCB-7DE11FD1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68" y="1753660"/>
            <a:ext cx="3429000" cy="200025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D3592C5-9012-4313-8EAB-2A0FC87F46C6}"/>
              </a:ext>
            </a:extLst>
          </p:cNvPr>
          <p:cNvSpPr/>
          <p:nvPr/>
        </p:nvSpPr>
        <p:spPr>
          <a:xfrm>
            <a:off x="1496617" y="3642864"/>
            <a:ext cx="3600400" cy="27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8A867BD-06FE-4057-BD7B-970481525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3251" y="3676273"/>
            <a:ext cx="2762250" cy="219075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E8CFB1-AACE-4A30-9213-202DAEAE1524}"/>
              </a:ext>
            </a:extLst>
          </p:cNvPr>
          <p:cNvSpPr/>
          <p:nvPr/>
        </p:nvSpPr>
        <p:spPr>
          <a:xfrm>
            <a:off x="712860" y="3889579"/>
            <a:ext cx="3600400" cy="27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EA9EABC-70A4-4E70-B70E-3B7B85F3D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772" y="3909330"/>
            <a:ext cx="2066925" cy="2095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C52683A-0CEA-42B3-879F-DB3843CFB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3907779"/>
            <a:ext cx="695325" cy="228600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AB6FBBC8-B6DD-4BA3-AA50-6FC74DB809F1}"/>
              </a:ext>
            </a:extLst>
          </p:cNvPr>
          <p:cNvSpPr/>
          <p:nvPr/>
        </p:nvSpPr>
        <p:spPr>
          <a:xfrm>
            <a:off x="4272808" y="6216004"/>
            <a:ext cx="1648418" cy="280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81B1F562-7BA8-4D55-A683-91445774C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9632" y="6201886"/>
            <a:ext cx="1441484" cy="1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5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84737" y="113903"/>
            <a:ext cx="7316535" cy="646331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기술지원 사후관리</a:t>
            </a:r>
            <a:endParaRPr kumimoji="0" lang="ko-KR" altLang="en-US" sz="360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A388782-C6FB-4131-A72C-752732C77847}"/>
              </a:ext>
            </a:extLst>
          </p:cNvPr>
          <p:cNvGrpSpPr/>
          <p:nvPr/>
        </p:nvGrpSpPr>
        <p:grpSpPr>
          <a:xfrm>
            <a:off x="272480" y="1431428"/>
            <a:ext cx="9505056" cy="5165924"/>
            <a:chOff x="868209" y="1884152"/>
            <a:chExt cx="8194891" cy="4303524"/>
          </a:xfrm>
        </p:grpSpPr>
        <p:sp>
          <p:nvSpPr>
            <p:cNvPr id="7" name="자유형 36">
              <a:extLst>
                <a:ext uri="{FF2B5EF4-FFF2-40B4-BE49-F238E27FC236}">
                  <a16:creationId xmlns:a16="http://schemas.microsoft.com/office/drawing/2014/main" id="{0DE1DCD6-D59A-4526-8F8F-E85D826E4BF5}"/>
                </a:ext>
              </a:extLst>
            </p:cNvPr>
            <p:cNvSpPr/>
            <p:nvPr/>
          </p:nvSpPr>
          <p:spPr>
            <a:xfrm rot="5400000" flipH="1">
              <a:off x="2395232" y="2725381"/>
              <a:ext cx="2055752" cy="575880"/>
            </a:xfrm>
            <a:custGeom>
              <a:avLst/>
              <a:gdLst>
                <a:gd name="connsiteX0" fmla="*/ 0 w 2838450"/>
                <a:gd name="connsiteY0" fmla="*/ 933450 h 1162050"/>
                <a:gd name="connsiteX1" fmla="*/ 833437 w 2838450"/>
                <a:gd name="connsiteY1" fmla="*/ 361950 h 1162050"/>
                <a:gd name="connsiteX2" fmla="*/ 547687 w 2838450"/>
                <a:gd name="connsiteY2" fmla="*/ 361950 h 1162050"/>
                <a:gd name="connsiteX3" fmla="*/ 1395412 w 2838450"/>
                <a:gd name="connsiteY3" fmla="*/ 0 h 1162050"/>
                <a:gd name="connsiteX4" fmla="*/ 2238375 w 2838450"/>
                <a:gd name="connsiteY4" fmla="*/ 361950 h 1162050"/>
                <a:gd name="connsiteX5" fmla="*/ 1938337 w 2838450"/>
                <a:gd name="connsiteY5" fmla="*/ 366712 h 1162050"/>
                <a:gd name="connsiteX6" fmla="*/ 2838450 w 2838450"/>
                <a:gd name="connsiteY6" fmla="*/ 1162050 h 1162050"/>
                <a:gd name="connsiteX7" fmla="*/ 0 w 2838450"/>
                <a:gd name="connsiteY7" fmla="*/ 933450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93477 h 1193477"/>
                <a:gd name="connsiteX1" fmla="*/ 899331 w 2904344"/>
                <a:gd name="connsiteY1" fmla="*/ 361950 h 1193477"/>
                <a:gd name="connsiteX2" fmla="*/ 613581 w 2904344"/>
                <a:gd name="connsiteY2" fmla="*/ 361950 h 1193477"/>
                <a:gd name="connsiteX3" fmla="*/ 1461306 w 2904344"/>
                <a:gd name="connsiteY3" fmla="*/ 0 h 1193477"/>
                <a:gd name="connsiteX4" fmla="*/ 2304269 w 2904344"/>
                <a:gd name="connsiteY4" fmla="*/ 361950 h 1193477"/>
                <a:gd name="connsiteX5" fmla="*/ 2004231 w 2904344"/>
                <a:gd name="connsiteY5" fmla="*/ 366712 h 1193477"/>
                <a:gd name="connsiteX6" fmla="*/ 2904344 w 2904344"/>
                <a:gd name="connsiteY6" fmla="*/ 1162050 h 1193477"/>
                <a:gd name="connsiteX7" fmla="*/ 0 w 2904344"/>
                <a:gd name="connsiteY7" fmla="*/ 1193477 h 1193477"/>
                <a:gd name="connsiteX0" fmla="*/ 0 w 2904344"/>
                <a:gd name="connsiteY0" fmla="*/ 1193477 h 1193477"/>
                <a:gd name="connsiteX1" fmla="*/ 899331 w 2904344"/>
                <a:gd name="connsiteY1" fmla="*/ 361950 h 1193477"/>
                <a:gd name="connsiteX2" fmla="*/ 613581 w 2904344"/>
                <a:gd name="connsiteY2" fmla="*/ 361950 h 1193477"/>
                <a:gd name="connsiteX3" fmla="*/ 1461306 w 2904344"/>
                <a:gd name="connsiteY3" fmla="*/ 0 h 1193477"/>
                <a:gd name="connsiteX4" fmla="*/ 2304269 w 2904344"/>
                <a:gd name="connsiteY4" fmla="*/ 361950 h 1193477"/>
                <a:gd name="connsiteX5" fmla="*/ 2004231 w 2904344"/>
                <a:gd name="connsiteY5" fmla="*/ 366712 h 1193477"/>
                <a:gd name="connsiteX6" fmla="*/ 2904344 w 2904344"/>
                <a:gd name="connsiteY6" fmla="*/ 1162050 h 1193477"/>
                <a:gd name="connsiteX7" fmla="*/ 0 w 2904344"/>
                <a:gd name="connsiteY7" fmla="*/ 1193477 h 119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4344" h="1193477">
                  <a:moveTo>
                    <a:pt x="0" y="1193477"/>
                  </a:moveTo>
                  <a:cubicBezTo>
                    <a:pt x="569479" y="906967"/>
                    <a:pt x="742380" y="688074"/>
                    <a:pt x="899331" y="361950"/>
                  </a:cubicBezTo>
                  <a:lnTo>
                    <a:pt x="613581" y="361950"/>
                  </a:lnTo>
                  <a:lnTo>
                    <a:pt x="1461306" y="0"/>
                  </a:lnTo>
                  <a:lnTo>
                    <a:pt x="2304269" y="361950"/>
                  </a:lnTo>
                  <a:lnTo>
                    <a:pt x="2004231" y="366712"/>
                  </a:lnTo>
                  <a:cubicBezTo>
                    <a:pt x="2128069" y="652587"/>
                    <a:pt x="2411537" y="956183"/>
                    <a:pt x="2904344" y="1162050"/>
                  </a:cubicBezTo>
                  <a:lnTo>
                    <a:pt x="0" y="1193477"/>
                  </a:lnTo>
                  <a:close/>
                </a:path>
              </a:pathLst>
            </a:custGeom>
            <a:gradFill>
              <a:gsLst>
                <a:gs pos="9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800" b="1">
                <a:latin typeface="+mn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99DD384-D933-4107-B1F4-8A621180D45A}"/>
                </a:ext>
              </a:extLst>
            </p:cNvPr>
            <p:cNvGrpSpPr/>
            <p:nvPr/>
          </p:nvGrpSpPr>
          <p:grpSpPr>
            <a:xfrm>
              <a:off x="3763917" y="1884152"/>
              <a:ext cx="2258340" cy="2258338"/>
              <a:chOff x="3443769" y="2114550"/>
              <a:chExt cx="2258340" cy="2258338"/>
            </a:xfrm>
          </p:grpSpPr>
          <p:grpSp>
            <p:nvGrpSpPr>
              <p:cNvPr id="63" name="그룹 68">
                <a:extLst>
                  <a:ext uri="{FF2B5EF4-FFF2-40B4-BE49-F238E27FC236}">
                    <a16:creationId xmlns:a16="http://schemas.microsoft.com/office/drawing/2014/main" id="{F493CDD9-A3C0-4C8F-8715-25E08231C7A5}"/>
                  </a:ext>
                </a:extLst>
              </p:cNvPr>
              <p:cNvGrpSpPr/>
              <p:nvPr/>
            </p:nvGrpSpPr>
            <p:grpSpPr>
              <a:xfrm>
                <a:off x="3443769" y="2114550"/>
                <a:ext cx="2258340" cy="2258338"/>
                <a:chOff x="7309845" y="1630704"/>
                <a:chExt cx="1227136" cy="1227136"/>
              </a:xfrm>
            </p:grpSpPr>
            <p:sp>
              <p:nvSpPr>
                <p:cNvPr id="67" name="타원 66">
                  <a:extLst>
                    <a:ext uri="{FF2B5EF4-FFF2-40B4-BE49-F238E27FC236}">
                      <a16:creationId xmlns:a16="http://schemas.microsoft.com/office/drawing/2014/main" id="{4F1FD634-F922-4D05-AA88-912BB1B5482B}"/>
                    </a:ext>
                  </a:extLst>
                </p:cNvPr>
                <p:cNvSpPr/>
                <p:nvPr/>
              </p:nvSpPr>
              <p:spPr>
                <a:xfrm>
                  <a:off x="7309845" y="1630704"/>
                  <a:ext cx="1227135" cy="1227136"/>
                </a:xfrm>
                <a:prstGeom prst="ellipse">
                  <a:avLst/>
                </a:prstGeom>
                <a:gradFill flip="none" rotWithShape="1">
                  <a:gsLst>
                    <a:gs pos="21000">
                      <a:srgbClr val="002060"/>
                    </a:gs>
                    <a:gs pos="89000">
                      <a:srgbClr val="4177CF"/>
                    </a:gs>
                  </a:gsLst>
                  <a:lin ang="174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68" name="자유형 43">
                  <a:extLst>
                    <a:ext uri="{FF2B5EF4-FFF2-40B4-BE49-F238E27FC236}">
                      <a16:creationId xmlns:a16="http://schemas.microsoft.com/office/drawing/2014/main" id="{CD1DB34A-723C-4B78-91C0-F90A3F990C99}"/>
                    </a:ext>
                  </a:extLst>
                </p:cNvPr>
                <p:cNvSpPr/>
                <p:nvPr/>
              </p:nvSpPr>
              <p:spPr>
                <a:xfrm>
                  <a:off x="7332116" y="1952677"/>
                  <a:ext cx="1182632" cy="883875"/>
                </a:xfrm>
                <a:custGeom>
                  <a:avLst/>
                  <a:gdLst>
                    <a:gd name="connsiteX0" fmla="*/ 0 w 1086928"/>
                    <a:gd name="connsiteY0" fmla="*/ 543464 h 1086928"/>
                    <a:gd name="connsiteX1" fmla="*/ 159177 w 1086928"/>
                    <a:gd name="connsiteY1" fmla="*/ 159177 h 1086928"/>
                    <a:gd name="connsiteX2" fmla="*/ 543464 w 1086928"/>
                    <a:gd name="connsiteY2" fmla="*/ 1 h 1086928"/>
                    <a:gd name="connsiteX3" fmla="*/ 927751 w 1086928"/>
                    <a:gd name="connsiteY3" fmla="*/ 159178 h 1086928"/>
                    <a:gd name="connsiteX4" fmla="*/ 1086927 w 1086928"/>
                    <a:gd name="connsiteY4" fmla="*/ 543465 h 1086928"/>
                    <a:gd name="connsiteX5" fmla="*/ 927750 w 1086928"/>
                    <a:gd name="connsiteY5" fmla="*/ 927752 h 1086928"/>
                    <a:gd name="connsiteX6" fmla="*/ 543463 w 1086928"/>
                    <a:gd name="connsiteY6" fmla="*/ 1086929 h 1086928"/>
                    <a:gd name="connsiteX7" fmla="*/ 159176 w 1086928"/>
                    <a:gd name="connsiteY7" fmla="*/ 927752 h 1086928"/>
                    <a:gd name="connsiteX8" fmla="*/ -1 w 1086928"/>
                    <a:gd name="connsiteY8" fmla="*/ 543465 h 1086928"/>
                    <a:gd name="connsiteX9" fmla="*/ 0 w 1086928"/>
                    <a:gd name="connsiteY9" fmla="*/ 543464 h 1086928"/>
                    <a:gd name="connsiteX0" fmla="*/ 1 w 1086929"/>
                    <a:gd name="connsiteY0" fmla="*/ 448335 h 991800"/>
                    <a:gd name="connsiteX1" fmla="*/ 159178 w 1086929"/>
                    <a:gd name="connsiteY1" fmla="*/ 64048 h 991800"/>
                    <a:gd name="connsiteX2" fmla="*/ 927752 w 1086929"/>
                    <a:gd name="connsiteY2" fmla="*/ 64049 h 991800"/>
                    <a:gd name="connsiteX3" fmla="*/ 1086928 w 1086929"/>
                    <a:gd name="connsiteY3" fmla="*/ 448336 h 991800"/>
                    <a:gd name="connsiteX4" fmla="*/ 927751 w 1086929"/>
                    <a:gd name="connsiteY4" fmla="*/ 832623 h 991800"/>
                    <a:gd name="connsiteX5" fmla="*/ 543464 w 1086929"/>
                    <a:gd name="connsiteY5" fmla="*/ 991800 h 991800"/>
                    <a:gd name="connsiteX6" fmla="*/ 159177 w 1086929"/>
                    <a:gd name="connsiteY6" fmla="*/ 832623 h 991800"/>
                    <a:gd name="connsiteX7" fmla="*/ 0 w 1086929"/>
                    <a:gd name="connsiteY7" fmla="*/ 448336 h 991800"/>
                    <a:gd name="connsiteX8" fmla="*/ 1 w 1086929"/>
                    <a:gd name="connsiteY8" fmla="*/ 448335 h 991800"/>
                    <a:gd name="connsiteX0" fmla="*/ 1 w 1086929"/>
                    <a:gd name="connsiteY0" fmla="*/ 384286 h 927751"/>
                    <a:gd name="connsiteX1" fmla="*/ 927752 w 1086929"/>
                    <a:gd name="connsiteY1" fmla="*/ 0 h 927751"/>
                    <a:gd name="connsiteX2" fmla="*/ 1086928 w 1086929"/>
                    <a:gd name="connsiteY2" fmla="*/ 384287 h 927751"/>
                    <a:gd name="connsiteX3" fmla="*/ 927751 w 1086929"/>
                    <a:gd name="connsiteY3" fmla="*/ 768574 h 927751"/>
                    <a:gd name="connsiteX4" fmla="*/ 543464 w 1086929"/>
                    <a:gd name="connsiteY4" fmla="*/ 927751 h 927751"/>
                    <a:gd name="connsiteX5" fmla="*/ 159177 w 1086929"/>
                    <a:gd name="connsiteY5" fmla="*/ 768574 h 927751"/>
                    <a:gd name="connsiteX6" fmla="*/ 0 w 1086929"/>
                    <a:gd name="connsiteY6" fmla="*/ 384287 h 927751"/>
                    <a:gd name="connsiteX7" fmla="*/ 1 w 1086929"/>
                    <a:gd name="connsiteY7" fmla="*/ 384286 h 927751"/>
                    <a:gd name="connsiteX0" fmla="*/ 1 w 1241553"/>
                    <a:gd name="connsiteY0" fmla="*/ 64047 h 607512"/>
                    <a:gd name="connsiteX1" fmla="*/ 1086928 w 1241553"/>
                    <a:gd name="connsiteY1" fmla="*/ 64048 h 607512"/>
                    <a:gd name="connsiteX2" fmla="*/ 927751 w 1241553"/>
                    <a:gd name="connsiteY2" fmla="*/ 448335 h 607512"/>
                    <a:gd name="connsiteX3" fmla="*/ 543464 w 1241553"/>
                    <a:gd name="connsiteY3" fmla="*/ 607512 h 607512"/>
                    <a:gd name="connsiteX4" fmla="*/ 159177 w 1241553"/>
                    <a:gd name="connsiteY4" fmla="*/ 448335 h 607512"/>
                    <a:gd name="connsiteX5" fmla="*/ 0 w 1241553"/>
                    <a:gd name="connsiteY5" fmla="*/ 64048 h 607512"/>
                    <a:gd name="connsiteX6" fmla="*/ 1 w 1241553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64047 h 607512"/>
                    <a:gd name="connsiteX1" fmla="*/ 1086928 w 1086928"/>
                    <a:gd name="connsiteY1" fmla="*/ 64048 h 607512"/>
                    <a:gd name="connsiteX2" fmla="*/ 927751 w 1086928"/>
                    <a:gd name="connsiteY2" fmla="*/ 448335 h 607512"/>
                    <a:gd name="connsiteX3" fmla="*/ 543464 w 1086928"/>
                    <a:gd name="connsiteY3" fmla="*/ 607512 h 607512"/>
                    <a:gd name="connsiteX4" fmla="*/ 159177 w 1086928"/>
                    <a:gd name="connsiteY4" fmla="*/ 448335 h 607512"/>
                    <a:gd name="connsiteX5" fmla="*/ 0 w 1086928"/>
                    <a:gd name="connsiteY5" fmla="*/ 64048 h 607512"/>
                    <a:gd name="connsiteX6" fmla="*/ 1 w 1086928"/>
                    <a:gd name="connsiteY6" fmla="*/ 64047 h 607512"/>
                    <a:gd name="connsiteX0" fmla="*/ 1 w 1086928"/>
                    <a:gd name="connsiteY0" fmla="*/ 158348 h 701813"/>
                    <a:gd name="connsiteX1" fmla="*/ 1086928 w 1086928"/>
                    <a:gd name="connsiteY1" fmla="*/ 158349 h 701813"/>
                    <a:gd name="connsiteX2" fmla="*/ 927751 w 1086928"/>
                    <a:gd name="connsiteY2" fmla="*/ 542636 h 701813"/>
                    <a:gd name="connsiteX3" fmla="*/ 543464 w 1086928"/>
                    <a:gd name="connsiteY3" fmla="*/ 701813 h 701813"/>
                    <a:gd name="connsiteX4" fmla="*/ 159177 w 1086928"/>
                    <a:gd name="connsiteY4" fmla="*/ 542636 h 701813"/>
                    <a:gd name="connsiteX5" fmla="*/ 0 w 1086928"/>
                    <a:gd name="connsiteY5" fmla="*/ 158349 h 701813"/>
                    <a:gd name="connsiteX6" fmla="*/ 1 w 1086928"/>
                    <a:gd name="connsiteY6" fmla="*/ 158348 h 701813"/>
                    <a:gd name="connsiteX0" fmla="*/ 1 w 1086928"/>
                    <a:gd name="connsiteY0" fmla="*/ 258279 h 801744"/>
                    <a:gd name="connsiteX1" fmla="*/ 1086928 w 1086928"/>
                    <a:gd name="connsiteY1" fmla="*/ 258280 h 801744"/>
                    <a:gd name="connsiteX2" fmla="*/ 927751 w 1086928"/>
                    <a:gd name="connsiteY2" fmla="*/ 642567 h 801744"/>
                    <a:gd name="connsiteX3" fmla="*/ 543464 w 1086928"/>
                    <a:gd name="connsiteY3" fmla="*/ 801744 h 801744"/>
                    <a:gd name="connsiteX4" fmla="*/ 159177 w 1086928"/>
                    <a:gd name="connsiteY4" fmla="*/ 642567 h 801744"/>
                    <a:gd name="connsiteX5" fmla="*/ 0 w 1086928"/>
                    <a:gd name="connsiteY5" fmla="*/ 258280 h 801744"/>
                    <a:gd name="connsiteX6" fmla="*/ 1 w 1086928"/>
                    <a:gd name="connsiteY6" fmla="*/ 258279 h 801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6928" h="801744">
                      <a:moveTo>
                        <a:pt x="1" y="258279"/>
                      </a:moveTo>
                      <a:cubicBezTo>
                        <a:pt x="570273" y="675795"/>
                        <a:pt x="727013" y="0"/>
                        <a:pt x="1086928" y="258280"/>
                      </a:cubicBezTo>
                      <a:cubicBezTo>
                        <a:pt x="1067044" y="452627"/>
                        <a:pt x="1029670" y="540648"/>
                        <a:pt x="927751" y="642567"/>
                      </a:cubicBezTo>
                      <a:cubicBezTo>
                        <a:pt x="825832" y="744486"/>
                        <a:pt x="687599" y="801744"/>
                        <a:pt x="543464" y="801744"/>
                      </a:cubicBezTo>
                      <a:cubicBezTo>
                        <a:pt x="399328" y="801744"/>
                        <a:pt x="261096" y="744486"/>
                        <a:pt x="159177" y="642567"/>
                      </a:cubicBezTo>
                      <a:cubicBezTo>
                        <a:pt x="57258" y="540648"/>
                        <a:pt x="0" y="402415"/>
                        <a:pt x="0" y="258280"/>
                      </a:cubicBezTo>
                      <a:lnTo>
                        <a:pt x="1" y="258279"/>
                      </a:lnTo>
                      <a:close/>
                    </a:path>
                  </a:pathLst>
                </a:custGeom>
                <a:gradFill flip="none" rotWithShape="1">
                  <a:gsLst>
                    <a:gs pos="19000">
                      <a:srgbClr val="224A8A"/>
                    </a:gs>
                    <a:gs pos="78000">
                      <a:srgbClr val="5485D4"/>
                    </a:gs>
                  </a:gsLst>
                  <a:lin ang="17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69" name="타원 68" hidden="1">
                  <a:extLst>
                    <a:ext uri="{FF2B5EF4-FFF2-40B4-BE49-F238E27FC236}">
                      <a16:creationId xmlns:a16="http://schemas.microsoft.com/office/drawing/2014/main" id="{61CB48B8-0635-480F-8D49-15B2F356197F}"/>
                    </a:ext>
                  </a:extLst>
                </p:cNvPr>
                <p:cNvSpPr/>
                <p:nvPr/>
              </p:nvSpPr>
              <p:spPr>
                <a:xfrm>
                  <a:off x="7309846" y="1630704"/>
                  <a:ext cx="1227135" cy="1227136"/>
                </a:xfrm>
                <a:prstGeom prst="ellipse">
                  <a:avLst/>
                </a:prstGeom>
                <a:gradFill flip="none" rotWithShape="1">
                  <a:gsLst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1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scene3d>
                  <a:camera prst="orthographicFront"/>
                  <a:lightRig rig="flat" dir="t">
                    <a:rot lat="0" lon="0" rev="3000000"/>
                  </a:lightRig>
                </a:scene3d>
                <a:sp3d prstMaterial="plastic">
                  <a:bevelT w="165100" h="184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3ACDA239-8F6C-43C9-B681-5C4247DF1FCD}"/>
                    </a:ext>
                  </a:extLst>
                </p:cNvPr>
                <p:cNvSpPr/>
                <p:nvPr/>
              </p:nvSpPr>
              <p:spPr>
                <a:xfrm>
                  <a:off x="7424565" y="1745423"/>
                  <a:ext cx="997697" cy="9976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254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3BD5D3A-300C-4F33-AE32-861BF1E0B623}"/>
                  </a:ext>
                </a:extLst>
              </p:cNvPr>
              <p:cNvSpPr txBox="1"/>
              <p:nvPr/>
            </p:nvSpPr>
            <p:spPr>
              <a:xfrm>
                <a:off x="3648596" y="3436784"/>
                <a:ext cx="1878646" cy="1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lnSpc>
                    <a:spcPct val="50000"/>
                  </a:lnSpc>
                  <a:spcBef>
                    <a:spcPct val="50000"/>
                  </a:spcBef>
                  <a:defRPr/>
                </a:pPr>
                <a:r>
                  <a:rPr lang="ko-KR" altLang="en-US" sz="1800" b="1" kern="0" dirty="0">
                    <a:solidFill>
                      <a:schemeClr val="tx2"/>
                    </a:solidFill>
                    <a:latin typeface="한컴 윤고딕 240" panose="02020603020101020101" pitchFamily="18" charset="-127"/>
                    <a:ea typeface="한컴 윤고딕 240" panose="02020603020101020101" pitchFamily="18" charset="-127"/>
                    <a:cs typeface="Arial" pitchFamily="34" charset="0"/>
                  </a:rPr>
                  <a:t>기술 지원</a:t>
                </a:r>
                <a:r>
                  <a:rPr lang="en-US" altLang="ko-KR" sz="1800" b="1" kern="0" dirty="0">
                    <a:solidFill>
                      <a:schemeClr val="tx2"/>
                    </a:solidFill>
                    <a:latin typeface="한컴 윤고딕 240" panose="02020603020101020101" pitchFamily="18" charset="-127"/>
                    <a:ea typeface="한컴 윤고딕 240" panose="02020603020101020101" pitchFamily="18" charset="-127"/>
                    <a:cs typeface="Arial" pitchFamily="34" charset="0"/>
                  </a:rPr>
                  <a:t>/</a:t>
                </a:r>
                <a:r>
                  <a:rPr lang="ko-KR" altLang="en-US" sz="1800" b="1" kern="0" dirty="0">
                    <a:solidFill>
                      <a:schemeClr val="tx2"/>
                    </a:solidFill>
                    <a:latin typeface="한컴 윤고딕 240" panose="02020603020101020101" pitchFamily="18" charset="-127"/>
                    <a:ea typeface="한컴 윤고딕 240" panose="02020603020101020101" pitchFamily="18" charset="-127"/>
                    <a:cs typeface="Arial" pitchFamily="34" charset="0"/>
                  </a:rPr>
                  <a:t>이전</a:t>
                </a:r>
                <a:endParaRPr lang="en-US" altLang="ko-KR" sz="1800" b="1" kern="0" dirty="0">
                  <a:solidFill>
                    <a:schemeClr val="tx2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  <a:cs typeface="Arial" pitchFamily="34" charset="0"/>
                </a:endParaRPr>
              </a:p>
            </p:txBody>
          </p:sp>
          <p:pic>
            <p:nvPicPr>
              <p:cNvPr id="65" name="그림 64" descr="Idea_iong 21.png">
                <a:extLst>
                  <a:ext uri="{FF2B5EF4-FFF2-40B4-BE49-F238E27FC236}">
                    <a16:creationId xmlns:a16="http://schemas.microsoft.com/office/drawing/2014/main" id="{D338342F-FE36-4F13-8408-145CE1E33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961219" y="2483701"/>
                <a:ext cx="1229174" cy="976952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308C571-ECE8-4EE8-8BD5-9AE52C8428CD}"/>
                  </a:ext>
                </a:extLst>
              </p:cNvPr>
              <p:cNvSpPr txBox="1"/>
              <p:nvPr/>
            </p:nvSpPr>
            <p:spPr>
              <a:xfrm>
                <a:off x="3829252" y="3806558"/>
                <a:ext cx="1557061" cy="1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lnSpc>
                    <a:spcPct val="50000"/>
                  </a:lnSpc>
                  <a:spcBef>
                    <a:spcPct val="50000"/>
                  </a:spcBef>
                  <a:defRPr/>
                </a:pPr>
                <a:r>
                  <a:rPr lang="ko-KR" altLang="en-US" sz="1800" b="1" kern="0" dirty="0">
                    <a:latin typeface="한컴 윤고딕 240" panose="02020603020101020101" pitchFamily="18" charset="-127"/>
                    <a:ea typeface="한컴 윤고딕 240" panose="02020603020101020101" pitchFamily="18" charset="-127"/>
                    <a:cs typeface="Arial" pitchFamily="34" charset="0"/>
                  </a:rPr>
                  <a:t>유지보수 </a:t>
                </a:r>
                <a:endParaRPr lang="en-US" altLang="ko-KR" sz="1800" b="1" kern="0" dirty="0">
                  <a:latin typeface="한컴 윤고딕 240" panose="02020603020101020101" pitchFamily="18" charset="-127"/>
                  <a:ea typeface="한컴 윤고딕 240" panose="02020603020101020101" pitchFamily="18" charset="-127"/>
                  <a:cs typeface="Arial" pitchFamily="34" charset="0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C0CB7DAF-F2B6-42D9-9D99-FBC587F6145B}"/>
                </a:ext>
              </a:extLst>
            </p:cNvPr>
            <p:cNvGrpSpPr/>
            <p:nvPr/>
          </p:nvGrpSpPr>
          <p:grpSpPr>
            <a:xfrm>
              <a:off x="921779" y="2024241"/>
              <a:ext cx="2334996" cy="1978160"/>
              <a:chOff x="601631" y="2154515"/>
              <a:chExt cx="2334996" cy="1978160"/>
            </a:xfrm>
          </p:grpSpPr>
          <p:grpSp>
            <p:nvGrpSpPr>
              <p:cNvPr id="47" name="그룹 193">
                <a:extLst>
                  <a:ext uri="{FF2B5EF4-FFF2-40B4-BE49-F238E27FC236}">
                    <a16:creationId xmlns:a16="http://schemas.microsoft.com/office/drawing/2014/main" id="{5FF2BD4E-C381-49A1-ADC8-8E5867195F5E}"/>
                  </a:ext>
                </a:extLst>
              </p:cNvPr>
              <p:cNvGrpSpPr/>
              <p:nvPr/>
            </p:nvGrpSpPr>
            <p:grpSpPr>
              <a:xfrm>
                <a:off x="618055" y="2154515"/>
                <a:ext cx="2145059" cy="384423"/>
                <a:chOff x="6744941" y="908720"/>
                <a:chExt cx="2145059" cy="384423"/>
              </a:xfrm>
            </p:grpSpPr>
            <p:grpSp>
              <p:nvGrpSpPr>
                <p:cNvPr id="58" name="그룹 156">
                  <a:extLst>
                    <a:ext uri="{FF2B5EF4-FFF2-40B4-BE49-F238E27FC236}">
                      <a16:creationId xmlns:a16="http://schemas.microsoft.com/office/drawing/2014/main" id="{78CC797A-E88F-47D8-9B16-B7F4D97F14CE}"/>
                    </a:ext>
                  </a:extLst>
                </p:cNvPr>
                <p:cNvGrpSpPr/>
                <p:nvPr/>
              </p:nvGrpSpPr>
              <p:grpSpPr>
                <a:xfrm>
                  <a:off x="6744941" y="908720"/>
                  <a:ext cx="2145059" cy="384423"/>
                  <a:chOff x="1219200" y="1844824"/>
                  <a:chExt cx="2438399" cy="384423"/>
                </a:xfrm>
              </p:grpSpPr>
              <p:sp>
                <p:nvSpPr>
                  <p:cNvPr id="61" name="모서리가 둥근 직사각형 60">
                    <a:extLst>
                      <a:ext uri="{FF2B5EF4-FFF2-40B4-BE49-F238E27FC236}">
                        <a16:creationId xmlns:a16="http://schemas.microsoft.com/office/drawing/2014/main" id="{CBB614DE-82DF-4915-9B01-1F8AAC14A1A4}"/>
                      </a:ext>
                    </a:extLst>
                  </p:cNvPr>
                  <p:cNvSpPr/>
                  <p:nvPr/>
                </p:nvSpPr>
                <p:spPr>
                  <a:xfrm>
                    <a:off x="1219201" y="1844824"/>
                    <a:ext cx="2438398" cy="363929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50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1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scene3d>
                    <a:camera prst="orthographicFront"/>
                    <a:lightRig rig="flat" dir="t">
                      <a:rot lat="0" lon="0" rev="3000000"/>
                    </a:lightRig>
                  </a:scene3d>
                  <a:sp3d prstMaterial="plastic">
                    <a:bevelT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50" b="1" dirty="0">
                      <a:solidFill>
                        <a:srgbClr val="FF0000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62" name="모서리가 둥근 직사각형 61">
                    <a:extLst>
                      <a:ext uri="{FF2B5EF4-FFF2-40B4-BE49-F238E27FC236}">
                        <a16:creationId xmlns:a16="http://schemas.microsoft.com/office/drawing/2014/main" id="{1605C3AF-3375-4B00-9D83-3C1C9CAD37E9}"/>
                      </a:ext>
                    </a:extLst>
                  </p:cNvPr>
                  <p:cNvSpPr/>
                  <p:nvPr/>
                </p:nvSpPr>
                <p:spPr>
                  <a:xfrm>
                    <a:off x="1219200" y="1865318"/>
                    <a:ext cx="2438398" cy="363929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20000">
                        <a:schemeClr val="tx2"/>
                      </a:gs>
                      <a:gs pos="100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5715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50" b="1" dirty="0">
                      <a:solidFill>
                        <a:srgbClr val="FF0000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40E2234-BB8D-4945-84C4-B2B7A04CABC1}"/>
                    </a:ext>
                  </a:extLst>
                </p:cNvPr>
                <p:cNvSpPr txBox="1"/>
                <p:nvPr/>
              </p:nvSpPr>
              <p:spPr>
                <a:xfrm>
                  <a:off x="6868741" y="984920"/>
                  <a:ext cx="1960251" cy="217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endParaRPr lang="en-US" altLang="ko-KR" sz="1050" b="1" kern="0" dirty="0">
                    <a:solidFill>
                      <a:schemeClr val="bg1"/>
                    </a:solidFill>
                    <a:latin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48" name="그룹 192">
                <a:extLst>
                  <a:ext uri="{FF2B5EF4-FFF2-40B4-BE49-F238E27FC236}">
                    <a16:creationId xmlns:a16="http://schemas.microsoft.com/office/drawing/2014/main" id="{0C729A8E-8618-4EEE-B532-BB8D191E5BDD}"/>
                  </a:ext>
                </a:extLst>
              </p:cNvPr>
              <p:cNvGrpSpPr/>
              <p:nvPr/>
            </p:nvGrpSpPr>
            <p:grpSpPr>
              <a:xfrm>
                <a:off x="618056" y="2239826"/>
                <a:ext cx="2153744" cy="830358"/>
                <a:chOff x="6744942" y="943902"/>
                <a:chExt cx="2153744" cy="830358"/>
              </a:xfrm>
            </p:grpSpPr>
            <p:sp>
              <p:nvSpPr>
                <p:cNvPr id="55" name="모서리가 둥근 직사각형 55">
                  <a:extLst>
                    <a:ext uri="{FF2B5EF4-FFF2-40B4-BE49-F238E27FC236}">
                      <a16:creationId xmlns:a16="http://schemas.microsoft.com/office/drawing/2014/main" id="{0BA0C3AD-5428-4487-AD87-3AB306508468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0E50D96-0C6A-4A35-B857-D7F58E192BB0}"/>
                    </a:ext>
                  </a:extLst>
                </p:cNvPr>
                <p:cNvSpPr txBox="1"/>
                <p:nvPr/>
              </p:nvSpPr>
              <p:spPr>
                <a:xfrm>
                  <a:off x="6877721" y="1479451"/>
                  <a:ext cx="1887221" cy="211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latinLnBrk="0" hangingPunct="0"/>
                  <a:r>
                    <a:rPr lang="ko-KR" altLang="en-US" sz="105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체계적인 전문 교육 과정 이수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823134F-2632-4076-BC66-D3F86597E212}"/>
                    </a:ext>
                  </a:extLst>
                </p:cNvPr>
                <p:cNvSpPr txBox="1"/>
                <p:nvPr/>
              </p:nvSpPr>
              <p:spPr>
                <a:xfrm>
                  <a:off x="6869297" y="943902"/>
                  <a:ext cx="1887221" cy="217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eaLnBrk="0" latinLnBrk="0" hangingPunct="0"/>
                  <a:r>
                    <a:rPr lang="ko-KR" altLang="en-US" sz="11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체계적인 기술 지원</a:t>
                  </a:r>
                </a:p>
              </p:txBody>
            </p:sp>
          </p:grpSp>
          <p:grpSp>
            <p:nvGrpSpPr>
              <p:cNvPr id="49" name="그룹 194">
                <a:extLst>
                  <a:ext uri="{FF2B5EF4-FFF2-40B4-BE49-F238E27FC236}">
                    <a16:creationId xmlns:a16="http://schemas.microsoft.com/office/drawing/2014/main" id="{A79D0AC2-1368-4034-A1A6-7D936F7306A2}"/>
                  </a:ext>
                </a:extLst>
              </p:cNvPr>
              <p:cNvGrpSpPr/>
              <p:nvPr/>
            </p:nvGrpSpPr>
            <p:grpSpPr>
              <a:xfrm>
                <a:off x="618056" y="3241390"/>
                <a:ext cx="2318571" cy="360040"/>
                <a:chOff x="6744942" y="1414220"/>
                <a:chExt cx="2318571" cy="360040"/>
              </a:xfrm>
            </p:grpSpPr>
            <p:sp>
              <p:nvSpPr>
                <p:cNvPr id="53" name="모서리가 둥근 직사각형 53">
                  <a:extLst>
                    <a:ext uri="{FF2B5EF4-FFF2-40B4-BE49-F238E27FC236}">
                      <a16:creationId xmlns:a16="http://schemas.microsoft.com/office/drawing/2014/main" id="{3EEE4A21-DF49-4674-9479-47F95E6F9F22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E7334B2-B943-40E2-B891-18A8DF5AC185}"/>
                    </a:ext>
                  </a:extLst>
                </p:cNvPr>
                <p:cNvSpPr txBox="1"/>
                <p:nvPr/>
              </p:nvSpPr>
              <p:spPr>
                <a:xfrm>
                  <a:off x="6851682" y="1476271"/>
                  <a:ext cx="2211831" cy="211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05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기술적인 노하우</a:t>
                  </a:r>
                  <a:r>
                    <a:rPr lang="en-US" altLang="ko-KR" sz="105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(Know-How) </a:t>
                  </a:r>
                  <a:r>
                    <a:rPr lang="ko-KR" altLang="en-US" sz="105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습득</a:t>
                  </a:r>
                </a:p>
              </p:txBody>
            </p:sp>
          </p:grpSp>
          <p:grpSp>
            <p:nvGrpSpPr>
              <p:cNvPr id="50" name="그룹 199">
                <a:extLst>
                  <a:ext uri="{FF2B5EF4-FFF2-40B4-BE49-F238E27FC236}">
                    <a16:creationId xmlns:a16="http://schemas.microsoft.com/office/drawing/2014/main" id="{CF0144FD-6BB9-4393-95B4-2BF280207618}"/>
                  </a:ext>
                </a:extLst>
              </p:cNvPr>
              <p:cNvGrpSpPr/>
              <p:nvPr/>
            </p:nvGrpSpPr>
            <p:grpSpPr>
              <a:xfrm>
                <a:off x="601631" y="3772635"/>
                <a:ext cx="2170169" cy="360040"/>
                <a:chOff x="6728517" y="1414220"/>
                <a:chExt cx="2170169" cy="360040"/>
              </a:xfrm>
            </p:grpSpPr>
            <p:sp>
              <p:nvSpPr>
                <p:cNvPr id="51" name="모서리가 둥근 직사각형 51">
                  <a:extLst>
                    <a:ext uri="{FF2B5EF4-FFF2-40B4-BE49-F238E27FC236}">
                      <a16:creationId xmlns:a16="http://schemas.microsoft.com/office/drawing/2014/main" id="{EB7381B3-2FDB-44BC-9B31-4D991543FCB9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67208F-FD82-451B-AE61-6C17B63BF0DB}"/>
                    </a:ext>
                  </a:extLst>
                </p:cNvPr>
                <p:cNvSpPr txBox="1"/>
                <p:nvPr/>
              </p:nvSpPr>
              <p:spPr>
                <a:xfrm>
                  <a:off x="6728517" y="1487386"/>
                  <a:ext cx="2153745" cy="217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ko-KR" altLang="en-US" sz="11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프로젝트 전 과정에 공동 참여</a:t>
                  </a:r>
                  <a:endParaRPr lang="en-US" altLang="ko-KR" sz="11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한컴 윤고딕 230" panose="020B0600000101010101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546C4D5-E149-4D65-97B1-DFF344854A99}"/>
                </a:ext>
              </a:extLst>
            </p:cNvPr>
            <p:cNvGrpSpPr/>
            <p:nvPr/>
          </p:nvGrpSpPr>
          <p:grpSpPr>
            <a:xfrm>
              <a:off x="6704473" y="2024241"/>
              <a:ext cx="2358627" cy="1978160"/>
              <a:chOff x="6595881" y="2154515"/>
              <a:chExt cx="2358627" cy="1978160"/>
            </a:xfrm>
          </p:grpSpPr>
          <p:grpSp>
            <p:nvGrpSpPr>
              <p:cNvPr id="33" name="그룹 211">
                <a:extLst>
                  <a:ext uri="{FF2B5EF4-FFF2-40B4-BE49-F238E27FC236}">
                    <a16:creationId xmlns:a16="http://schemas.microsoft.com/office/drawing/2014/main" id="{09BF163C-4B7A-4E00-974C-E3F339F54D47}"/>
                  </a:ext>
                </a:extLst>
              </p:cNvPr>
              <p:cNvGrpSpPr/>
              <p:nvPr/>
            </p:nvGrpSpPr>
            <p:grpSpPr>
              <a:xfrm>
                <a:off x="6602807" y="2710144"/>
                <a:ext cx="2351701" cy="360040"/>
                <a:chOff x="6744942" y="1414220"/>
                <a:chExt cx="2351701" cy="360040"/>
              </a:xfrm>
            </p:grpSpPr>
            <p:sp>
              <p:nvSpPr>
                <p:cNvPr id="45" name="모서리가 둥근 직사각형 75">
                  <a:extLst>
                    <a:ext uri="{FF2B5EF4-FFF2-40B4-BE49-F238E27FC236}">
                      <a16:creationId xmlns:a16="http://schemas.microsoft.com/office/drawing/2014/main" id="{E69084D4-4F3D-4121-96A5-D6BF0CC41462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ED71992-A81E-4574-A0AB-28669E2B8742}"/>
                    </a:ext>
                  </a:extLst>
                </p:cNvPr>
                <p:cNvSpPr txBox="1"/>
                <p:nvPr/>
              </p:nvSpPr>
              <p:spPr>
                <a:xfrm>
                  <a:off x="6951585" y="1481074"/>
                  <a:ext cx="2145058" cy="205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ko-KR" altLang="en-US" sz="10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장애 최소화 및 즉각적인 장애응대</a:t>
                  </a:r>
                  <a:endParaRPr lang="en-US" altLang="ko-KR" sz="10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한컴 윤고딕 230" panose="020B0600000101010101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그룹 216">
                <a:extLst>
                  <a:ext uri="{FF2B5EF4-FFF2-40B4-BE49-F238E27FC236}">
                    <a16:creationId xmlns:a16="http://schemas.microsoft.com/office/drawing/2014/main" id="{743FE4D5-FBA4-4FAA-AE9F-9854D75E1148}"/>
                  </a:ext>
                </a:extLst>
              </p:cNvPr>
              <p:cNvGrpSpPr/>
              <p:nvPr/>
            </p:nvGrpSpPr>
            <p:grpSpPr>
              <a:xfrm>
                <a:off x="6602807" y="3241390"/>
                <a:ext cx="2153744" cy="360040"/>
                <a:chOff x="6744942" y="1414220"/>
                <a:chExt cx="2153744" cy="360040"/>
              </a:xfrm>
            </p:grpSpPr>
            <p:sp>
              <p:nvSpPr>
                <p:cNvPr id="43" name="모서리가 둥근 직사각형 73">
                  <a:extLst>
                    <a:ext uri="{FF2B5EF4-FFF2-40B4-BE49-F238E27FC236}">
                      <a16:creationId xmlns:a16="http://schemas.microsoft.com/office/drawing/2014/main" id="{2AB9C456-8A0E-41E0-8FEA-7079BB0B66D6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C26620E-ADA8-4B85-9BCF-151325AB62A0}"/>
                    </a:ext>
                  </a:extLst>
                </p:cNvPr>
                <p:cNvSpPr txBox="1"/>
                <p:nvPr/>
              </p:nvSpPr>
              <p:spPr>
                <a:xfrm>
                  <a:off x="7252759" y="1483497"/>
                  <a:ext cx="1129409" cy="211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/>
                  <a:r>
                    <a:rPr lang="ko-KR" altLang="en-US" sz="105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주기적인 예방 점검</a:t>
                  </a:r>
                </a:p>
              </p:txBody>
            </p:sp>
          </p:grpSp>
          <p:grpSp>
            <p:nvGrpSpPr>
              <p:cNvPr id="35" name="그룹 221">
                <a:extLst>
                  <a:ext uri="{FF2B5EF4-FFF2-40B4-BE49-F238E27FC236}">
                    <a16:creationId xmlns:a16="http://schemas.microsoft.com/office/drawing/2014/main" id="{8202D7AC-D249-467C-9FE9-616144D7CAEC}"/>
                  </a:ext>
                </a:extLst>
              </p:cNvPr>
              <p:cNvGrpSpPr/>
              <p:nvPr/>
            </p:nvGrpSpPr>
            <p:grpSpPr>
              <a:xfrm>
                <a:off x="6602807" y="3772635"/>
                <a:ext cx="2153744" cy="360040"/>
                <a:chOff x="6744942" y="1414220"/>
                <a:chExt cx="2153744" cy="360040"/>
              </a:xfrm>
            </p:grpSpPr>
            <p:sp>
              <p:nvSpPr>
                <p:cNvPr id="41" name="모서리가 둥근 직사각형 71">
                  <a:extLst>
                    <a:ext uri="{FF2B5EF4-FFF2-40B4-BE49-F238E27FC236}">
                      <a16:creationId xmlns:a16="http://schemas.microsoft.com/office/drawing/2014/main" id="{8767FFF6-351B-43A9-87B7-1FAC2B6152E8}"/>
                    </a:ext>
                  </a:extLst>
                </p:cNvPr>
                <p:cNvSpPr/>
                <p:nvPr/>
              </p:nvSpPr>
              <p:spPr>
                <a:xfrm>
                  <a:off x="6744942" y="1414220"/>
                  <a:ext cx="2153744" cy="36004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25000">
                      <a:srgbClr val="7B7B7B"/>
                    </a:gs>
                    <a:gs pos="89000">
                      <a:schemeClr val="bg1">
                        <a:lumMod val="65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b="1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1B48DC7-B7B1-407D-80ED-1643735D7916}"/>
                    </a:ext>
                  </a:extLst>
                </p:cNvPr>
                <p:cNvSpPr txBox="1"/>
                <p:nvPr/>
              </p:nvSpPr>
              <p:spPr>
                <a:xfrm>
                  <a:off x="6829617" y="1431264"/>
                  <a:ext cx="1988270" cy="3333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ko-KR" altLang="en-US" sz="1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교육을 통한 운영자의 예방정비</a:t>
                  </a:r>
                  <a:r>
                    <a:rPr lang="en-US" altLang="ko-KR" sz="1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, </a:t>
                  </a:r>
                  <a:r>
                    <a:rPr lang="ko-KR" altLang="en-US" sz="1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유지보수</a:t>
                  </a:r>
                  <a:r>
                    <a:rPr lang="en-US" altLang="ko-KR" sz="1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, </a:t>
                  </a:r>
                  <a:r>
                    <a:rPr lang="ko-KR" altLang="en-US" sz="1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장애 복구 능력 배양</a:t>
                  </a:r>
                  <a:endParaRPr lang="en-US" altLang="ko-KR" sz="10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한컴 윤고딕 230" panose="020B0600000101010101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그룹 184">
                <a:extLst>
                  <a:ext uri="{FF2B5EF4-FFF2-40B4-BE49-F238E27FC236}">
                    <a16:creationId xmlns:a16="http://schemas.microsoft.com/office/drawing/2014/main" id="{83E4D59F-414F-425A-BFC4-8B059B29AF64}"/>
                  </a:ext>
                </a:extLst>
              </p:cNvPr>
              <p:cNvGrpSpPr/>
              <p:nvPr/>
            </p:nvGrpSpPr>
            <p:grpSpPr>
              <a:xfrm>
                <a:off x="6595881" y="2154515"/>
                <a:ext cx="2212207" cy="384423"/>
                <a:chOff x="6595881" y="2038403"/>
                <a:chExt cx="2212207" cy="384423"/>
              </a:xfrm>
            </p:grpSpPr>
            <p:grpSp>
              <p:nvGrpSpPr>
                <p:cNvPr id="37" name="그룹 229">
                  <a:extLst>
                    <a:ext uri="{FF2B5EF4-FFF2-40B4-BE49-F238E27FC236}">
                      <a16:creationId xmlns:a16="http://schemas.microsoft.com/office/drawing/2014/main" id="{007754C1-276A-4CCB-A3FC-A8F1B1A1BB29}"/>
                    </a:ext>
                  </a:extLst>
                </p:cNvPr>
                <p:cNvGrpSpPr/>
                <p:nvPr/>
              </p:nvGrpSpPr>
              <p:grpSpPr>
                <a:xfrm>
                  <a:off x="6602806" y="2038403"/>
                  <a:ext cx="2145059" cy="384423"/>
                  <a:chOff x="6602806" y="1873289"/>
                  <a:chExt cx="2145059" cy="384423"/>
                </a:xfrm>
              </p:grpSpPr>
              <p:sp>
                <p:nvSpPr>
                  <p:cNvPr id="39" name="모서리가 둥근 직사각형 69">
                    <a:extLst>
                      <a:ext uri="{FF2B5EF4-FFF2-40B4-BE49-F238E27FC236}">
                        <a16:creationId xmlns:a16="http://schemas.microsoft.com/office/drawing/2014/main" id="{973295E6-95ED-4332-B736-55109531DF26}"/>
                      </a:ext>
                    </a:extLst>
                  </p:cNvPr>
                  <p:cNvSpPr/>
                  <p:nvPr/>
                </p:nvSpPr>
                <p:spPr>
                  <a:xfrm>
                    <a:off x="6602807" y="1873289"/>
                    <a:ext cx="2145058" cy="363929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5000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1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scene3d>
                    <a:camera prst="orthographicFront"/>
                    <a:lightRig rig="flat" dir="t">
                      <a:rot lat="0" lon="0" rev="3000000"/>
                    </a:lightRig>
                  </a:scene3d>
                  <a:sp3d prstMaterial="plastic">
                    <a:bevelT w="190500" h="190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50" b="1" dirty="0">
                      <a:solidFill>
                        <a:srgbClr val="FF0000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40" name="모서리가 둥근 직사각형 70">
                    <a:extLst>
                      <a:ext uri="{FF2B5EF4-FFF2-40B4-BE49-F238E27FC236}">
                        <a16:creationId xmlns:a16="http://schemas.microsoft.com/office/drawing/2014/main" id="{8CAD39B8-090B-4E34-9F32-404E0D2E7BDA}"/>
                      </a:ext>
                    </a:extLst>
                  </p:cNvPr>
                  <p:cNvSpPr/>
                  <p:nvPr/>
                </p:nvSpPr>
                <p:spPr>
                  <a:xfrm>
                    <a:off x="6602806" y="1893783"/>
                    <a:ext cx="2145058" cy="363929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0">
                        <a:srgbClr val="31859C"/>
                      </a:gs>
                      <a:gs pos="89000">
                        <a:srgbClr val="33CCCC"/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5715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50" b="1" dirty="0">
                      <a:solidFill>
                        <a:srgbClr val="FF0000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4832CC6-4405-4470-A6C1-5F61CC12805D}"/>
                    </a:ext>
                  </a:extLst>
                </p:cNvPr>
                <p:cNvSpPr txBox="1"/>
                <p:nvPr/>
              </p:nvSpPr>
              <p:spPr>
                <a:xfrm>
                  <a:off x="6595881" y="2136818"/>
                  <a:ext cx="2212207" cy="205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1</a:t>
                  </a:r>
                  <a:r>
                    <a:rPr lang="ko-KR" altLang="en-US" sz="1000" b="1" kern="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한컴 윤고딕 230" panose="020B0600000101010101" charset="-127"/>
                      <a:cs typeface="Arial" panose="020B0604020202020204" pitchFamily="34" charset="0"/>
                    </a:rPr>
                    <a:t>년간 무상 유지보수 지원</a:t>
                  </a:r>
                </a:p>
              </p:txBody>
            </p:sp>
          </p:grpSp>
        </p:grpSp>
        <p:sp>
          <p:nvSpPr>
            <p:cNvPr id="11" name="자유형 78">
              <a:extLst>
                <a:ext uri="{FF2B5EF4-FFF2-40B4-BE49-F238E27FC236}">
                  <a16:creationId xmlns:a16="http://schemas.microsoft.com/office/drawing/2014/main" id="{A2BF9D91-3EDC-49D5-99ED-A961C3A24216}"/>
                </a:ext>
              </a:extLst>
            </p:cNvPr>
            <p:cNvSpPr/>
            <p:nvPr/>
          </p:nvSpPr>
          <p:spPr>
            <a:xfrm rot="16200000" flipH="1">
              <a:off x="5355200" y="2725381"/>
              <a:ext cx="2055752" cy="575880"/>
            </a:xfrm>
            <a:custGeom>
              <a:avLst/>
              <a:gdLst>
                <a:gd name="connsiteX0" fmla="*/ 0 w 2838450"/>
                <a:gd name="connsiteY0" fmla="*/ 933450 h 1162050"/>
                <a:gd name="connsiteX1" fmla="*/ 833437 w 2838450"/>
                <a:gd name="connsiteY1" fmla="*/ 361950 h 1162050"/>
                <a:gd name="connsiteX2" fmla="*/ 547687 w 2838450"/>
                <a:gd name="connsiteY2" fmla="*/ 361950 h 1162050"/>
                <a:gd name="connsiteX3" fmla="*/ 1395412 w 2838450"/>
                <a:gd name="connsiteY3" fmla="*/ 0 h 1162050"/>
                <a:gd name="connsiteX4" fmla="*/ 2238375 w 2838450"/>
                <a:gd name="connsiteY4" fmla="*/ 361950 h 1162050"/>
                <a:gd name="connsiteX5" fmla="*/ 1938337 w 2838450"/>
                <a:gd name="connsiteY5" fmla="*/ 366712 h 1162050"/>
                <a:gd name="connsiteX6" fmla="*/ 2838450 w 2838450"/>
                <a:gd name="connsiteY6" fmla="*/ 1162050 h 1162050"/>
                <a:gd name="connsiteX7" fmla="*/ 0 w 2838450"/>
                <a:gd name="connsiteY7" fmla="*/ 933450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21469 h 1162050"/>
                <a:gd name="connsiteX1" fmla="*/ 899331 w 2904344"/>
                <a:gd name="connsiteY1" fmla="*/ 361950 h 1162050"/>
                <a:gd name="connsiteX2" fmla="*/ 613581 w 2904344"/>
                <a:gd name="connsiteY2" fmla="*/ 361950 h 1162050"/>
                <a:gd name="connsiteX3" fmla="*/ 1461306 w 2904344"/>
                <a:gd name="connsiteY3" fmla="*/ 0 h 1162050"/>
                <a:gd name="connsiteX4" fmla="*/ 2304269 w 2904344"/>
                <a:gd name="connsiteY4" fmla="*/ 361950 h 1162050"/>
                <a:gd name="connsiteX5" fmla="*/ 2004231 w 2904344"/>
                <a:gd name="connsiteY5" fmla="*/ 366712 h 1162050"/>
                <a:gd name="connsiteX6" fmla="*/ 2904344 w 2904344"/>
                <a:gd name="connsiteY6" fmla="*/ 1162050 h 1162050"/>
                <a:gd name="connsiteX7" fmla="*/ 0 w 2904344"/>
                <a:gd name="connsiteY7" fmla="*/ 1121469 h 1162050"/>
                <a:gd name="connsiteX0" fmla="*/ 0 w 2904344"/>
                <a:gd name="connsiteY0" fmla="*/ 1193477 h 1193477"/>
                <a:gd name="connsiteX1" fmla="*/ 899331 w 2904344"/>
                <a:gd name="connsiteY1" fmla="*/ 361950 h 1193477"/>
                <a:gd name="connsiteX2" fmla="*/ 613581 w 2904344"/>
                <a:gd name="connsiteY2" fmla="*/ 361950 h 1193477"/>
                <a:gd name="connsiteX3" fmla="*/ 1461306 w 2904344"/>
                <a:gd name="connsiteY3" fmla="*/ 0 h 1193477"/>
                <a:gd name="connsiteX4" fmla="*/ 2304269 w 2904344"/>
                <a:gd name="connsiteY4" fmla="*/ 361950 h 1193477"/>
                <a:gd name="connsiteX5" fmla="*/ 2004231 w 2904344"/>
                <a:gd name="connsiteY5" fmla="*/ 366712 h 1193477"/>
                <a:gd name="connsiteX6" fmla="*/ 2904344 w 2904344"/>
                <a:gd name="connsiteY6" fmla="*/ 1162050 h 1193477"/>
                <a:gd name="connsiteX7" fmla="*/ 0 w 2904344"/>
                <a:gd name="connsiteY7" fmla="*/ 1193477 h 1193477"/>
                <a:gd name="connsiteX0" fmla="*/ 0 w 2904344"/>
                <a:gd name="connsiteY0" fmla="*/ 1193477 h 1193477"/>
                <a:gd name="connsiteX1" fmla="*/ 899331 w 2904344"/>
                <a:gd name="connsiteY1" fmla="*/ 361950 h 1193477"/>
                <a:gd name="connsiteX2" fmla="*/ 613581 w 2904344"/>
                <a:gd name="connsiteY2" fmla="*/ 361950 h 1193477"/>
                <a:gd name="connsiteX3" fmla="*/ 1461306 w 2904344"/>
                <a:gd name="connsiteY3" fmla="*/ 0 h 1193477"/>
                <a:gd name="connsiteX4" fmla="*/ 2304269 w 2904344"/>
                <a:gd name="connsiteY4" fmla="*/ 361950 h 1193477"/>
                <a:gd name="connsiteX5" fmla="*/ 2004231 w 2904344"/>
                <a:gd name="connsiteY5" fmla="*/ 366712 h 1193477"/>
                <a:gd name="connsiteX6" fmla="*/ 2904344 w 2904344"/>
                <a:gd name="connsiteY6" fmla="*/ 1162050 h 1193477"/>
                <a:gd name="connsiteX7" fmla="*/ 0 w 2904344"/>
                <a:gd name="connsiteY7" fmla="*/ 1193477 h 119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4344" h="1193477">
                  <a:moveTo>
                    <a:pt x="0" y="1193477"/>
                  </a:moveTo>
                  <a:cubicBezTo>
                    <a:pt x="569479" y="906967"/>
                    <a:pt x="742380" y="688074"/>
                    <a:pt x="899331" y="361950"/>
                  </a:cubicBezTo>
                  <a:lnTo>
                    <a:pt x="613581" y="361950"/>
                  </a:lnTo>
                  <a:lnTo>
                    <a:pt x="1461306" y="0"/>
                  </a:lnTo>
                  <a:lnTo>
                    <a:pt x="2304269" y="361950"/>
                  </a:lnTo>
                  <a:lnTo>
                    <a:pt x="2004231" y="366712"/>
                  </a:lnTo>
                  <a:cubicBezTo>
                    <a:pt x="2128069" y="652587"/>
                    <a:pt x="2411537" y="956183"/>
                    <a:pt x="2904344" y="1162050"/>
                  </a:cubicBezTo>
                  <a:lnTo>
                    <a:pt x="0" y="1193477"/>
                  </a:lnTo>
                  <a:close/>
                </a:path>
              </a:pathLst>
            </a:custGeom>
            <a:gradFill>
              <a:gsLst>
                <a:gs pos="9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800" b="1">
                <a:latin typeface="+mn-ea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07D1A46-A00A-46A1-B49E-1A96C8509D64}"/>
                </a:ext>
              </a:extLst>
            </p:cNvPr>
            <p:cNvGrpSpPr/>
            <p:nvPr/>
          </p:nvGrpSpPr>
          <p:grpSpPr>
            <a:xfrm>
              <a:off x="869811" y="4551099"/>
              <a:ext cx="2910412" cy="1600082"/>
              <a:chOff x="752475" y="4725144"/>
              <a:chExt cx="2451373" cy="1656184"/>
            </a:xfrm>
          </p:grpSpPr>
          <p:sp>
            <p:nvSpPr>
              <p:cNvPr id="31" name="정육면체 30">
                <a:extLst>
                  <a:ext uri="{FF2B5EF4-FFF2-40B4-BE49-F238E27FC236}">
                    <a16:creationId xmlns:a16="http://schemas.microsoft.com/office/drawing/2014/main" id="{274BCD70-1E62-4DBB-96F9-5FB9A9A70AFD}"/>
                  </a:ext>
                </a:extLst>
              </p:cNvPr>
              <p:cNvSpPr/>
              <p:nvPr/>
            </p:nvSpPr>
            <p:spPr>
              <a:xfrm>
                <a:off x="755576" y="4725144"/>
                <a:ext cx="2448272" cy="1656184"/>
              </a:xfrm>
              <a:prstGeom prst="cube">
                <a:avLst>
                  <a:gd name="adj" fmla="val 6278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D1D1D1"/>
                  </a:gs>
                </a:gsLst>
                <a:lin ang="16200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71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8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32" name="모서리가 둥근 직사각형 81">
                <a:extLst>
                  <a:ext uri="{FF2B5EF4-FFF2-40B4-BE49-F238E27FC236}">
                    <a16:creationId xmlns:a16="http://schemas.microsoft.com/office/drawing/2014/main" id="{01D86A8B-D830-44F8-8B8B-55193DDDBBA7}"/>
                  </a:ext>
                </a:extLst>
              </p:cNvPr>
              <p:cNvSpPr/>
              <p:nvPr/>
            </p:nvSpPr>
            <p:spPr>
              <a:xfrm>
                <a:off x="752475" y="4821536"/>
                <a:ext cx="2357361" cy="155780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flat" dir="t">
                  <a:rot lat="0" lon="0" rev="15000000"/>
                </a:lightRig>
              </a:scene3d>
              <a:sp3d prstMaterial="plastic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8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F961084-C27E-4BE7-89E9-4674276EE9BF}"/>
                </a:ext>
              </a:extLst>
            </p:cNvPr>
            <p:cNvGrpSpPr/>
            <p:nvPr/>
          </p:nvGrpSpPr>
          <p:grpSpPr>
            <a:xfrm>
              <a:off x="6022692" y="4551133"/>
              <a:ext cx="2910412" cy="1600082"/>
              <a:chOff x="752475" y="4725144"/>
              <a:chExt cx="2451373" cy="1656184"/>
            </a:xfrm>
          </p:grpSpPr>
          <p:sp>
            <p:nvSpPr>
              <p:cNvPr id="29" name="정육면체 28">
                <a:extLst>
                  <a:ext uri="{FF2B5EF4-FFF2-40B4-BE49-F238E27FC236}">
                    <a16:creationId xmlns:a16="http://schemas.microsoft.com/office/drawing/2014/main" id="{0AB45DF2-60AC-4B3B-8E54-BC54FEBF883D}"/>
                  </a:ext>
                </a:extLst>
              </p:cNvPr>
              <p:cNvSpPr/>
              <p:nvPr/>
            </p:nvSpPr>
            <p:spPr>
              <a:xfrm>
                <a:off x="755576" y="4725144"/>
                <a:ext cx="2448272" cy="1656184"/>
              </a:xfrm>
              <a:prstGeom prst="cube">
                <a:avLst>
                  <a:gd name="adj" fmla="val 6278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D1D1D1"/>
                  </a:gs>
                </a:gsLst>
                <a:lin ang="16200000" scaled="0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715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8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30" name="모서리가 둥근 직사각형 84">
                <a:extLst>
                  <a:ext uri="{FF2B5EF4-FFF2-40B4-BE49-F238E27FC236}">
                    <a16:creationId xmlns:a16="http://schemas.microsoft.com/office/drawing/2014/main" id="{E543203C-8B83-4D3A-9464-A98C2B1F350E}"/>
                  </a:ext>
                </a:extLst>
              </p:cNvPr>
              <p:cNvSpPr/>
              <p:nvPr/>
            </p:nvSpPr>
            <p:spPr>
              <a:xfrm>
                <a:off x="752475" y="4821536"/>
                <a:ext cx="2357361" cy="155780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1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flat" dir="t">
                  <a:rot lat="0" lon="0" rev="15000000"/>
                </a:lightRig>
              </a:scene3d>
              <a:sp3d prstMaterial="plastic">
                <a:bevelT w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8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</p:grpSp>
        <p:sp>
          <p:nvSpPr>
            <p:cNvPr id="14" name="자유형 85">
              <a:extLst>
                <a:ext uri="{FF2B5EF4-FFF2-40B4-BE49-F238E27FC236}">
                  <a16:creationId xmlns:a16="http://schemas.microsoft.com/office/drawing/2014/main" id="{4D3BC34A-3558-4F50-B719-DFA2A52B74C5}"/>
                </a:ext>
              </a:extLst>
            </p:cNvPr>
            <p:cNvSpPr/>
            <p:nvPr/>
          </p:nvSpPr>
          <p:spPr>
            <a:xfrm>
              <a:off x="927972" y="4723271"/>
              <a:ext cx="2627124" cy="1370872"/>
            </a:xfrm>
            <a:custGeom>
              <a:avLst/>
              <a:gdLst>
                <a:gd name="connsiteX0" fmla="*/ 0 w 2409825"/>
                <a:gd name="connsiteY0" fmla="*/ 0 h 2952328"/>
                <a:gd name="connsiteX1" fmla="*/ 2409825 w 2409825"/>
                <a:gd name="connsiteY1" fmla="*/ 0 h 2952328"/>
                <a:gd name="connsiteX2" fmla="*/ 2409825 w 2409825"/>
                <a:gd name="connsiteY2" fmla="*/ 2952328 h 2952328"/>
                <a:gd name="connsiteX3" fmla="*/ 0 w 2409825"/>
                <a:gd name="connsiteY3" fmla="*/ 2952328 h 2952328"/>
                <a:gd name="connsiteX4" fmla="*/ 0 w 2409825"/>
                <a:gd name="connsiteY4" fmla="*/ 0 h 295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825" h="2952328">
                  <a:moveTo>
                    <a:pt x="0" y="0"/>
                  </a:moveTo>
                  <a:lnTo>
                    <a:pt x="2409825" y="0"/>
                  </a:lnTo>
                  <a:lnTo>
                    <a:pt x="2409825" y="2952328"/>
                  </a:lnTo>
                  <a:lnTo>
                    <a:pt x="0" y="295232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bg1">
                    <a:lumMod val="95000"/>
                  </a:schemeClr>
                </a:gs>
                <a:gs pos="78000">
                  <a:schemeClr val="bg1"/>
                </a:gs>
              </a:gsLst>
              <a:lin ang="16800000" scaled="0"/>
              <a:tileRect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15" name="그룹 780">
              <a:extLst>
                <a:ext uri="{FF2B5EF4-FFF2-40B4-BE49-F238E27FC236}">
                  <a16:creationId xmlns:a16="http://schemas.microsoft.com/office/drawing/2014/main" id="{8B17C515-34E3-4C9E-8C62-A0FFCC21D79C}"/>
                </a:ext>
              </a:extLst>
            </p:cNvPr>
            <p:cNvGrpSpPr/>
            <p:nvPr/>
          </p:nvGrpSpPr>
          <p:grpSpPr>
            <a:xfrm>
              <a:off x="868209" y="4658030"/>
              <a:ext cx="686771" cy="545941"/>
              <a:chOff x="544885" y="1888257"/>
              <a:chExt cx="578452" cy="565083"/>
            </a:xfrm>
          </p:grpSpPr>
          <p:sp>
            <p:nvSpPr>
              <p:cNvPr id="27" name="직각 삼각형 26">
                <a:extLst>
                  <a:ext uri="{FF2B5EF4-FFF2-40B4-BE49-F238E27FC236}">
                    <a16:creationId xmlns:a16="http://schemas.microsoft.com/office/drawing/2014/main" id="{5591F342-EA1E-4870-96A4-E99A9B78342F}"/>
                  </a:ext>
                </a:extLst>
              </p:cNvPr>
              <p:cNvSpPr/>
              <p:nvPr/>
            </p:nvSpPr>
            <p:spPr>
              <a:xfrm rot="10800000" flipH="1">
                <a:off x="583787" y="1928160"/>
                <a:ext cx="539550" cy="525180"/>
              </a:xfrm>
              <a:prstGeom prst="rtTriangle">
                <a:avLst/>
              </a:prstGeom>
              <a:solidFill>
                <a:srgbClr val="2B67AF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b="1">
                  <a:latin typeface="+mn-ea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8B5BBE0-BF89-44C1-B755-3554FD35F0B6}"/>
                  </a:ext>
                </a:extLst>
              </p:cNvPr>
              <p:cNvSpPr txBox="1"/>
              <p:nvPr/>
            </p:nvSpPr>
            <p:spPr>
              <a:xfrm>
                <a:off x="544885" y="1888257"/>
                <a:ext cx="134148" cy="291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atinLnBrk="0">
                  <a:defRPr/>
                </a:pPr>
                <a:endParaRPr lang="ko-KR" altLang="en-US" sz="16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" pitchFamily="34" charset="0"/>
                </a:endParaRPr>
              </a:p>
            </p:txBody>
          </p:sp>
        </p:grpSp>
        <p:sp>
          <p:nvSpPr>
            <p:cNvPr id="16" name="자유형 89">
              <a:extLst>
                <a:ext uri="{FF2B5EF4-FFF2-40B4-BE49-F238E27FC236}">
                  <a16:creationId xmlns:a16="http://schemas.microsoft.com/office/drawing/2014/main" id="{5C19CB46-4A2B-46E4-81AF-F2C17CCB77DB}"/>
                </a:ext>
              </a:extLst>
            </p:cNvPr>
            <p:cNvSpPr/>
            <p:nvPr/>
          </p:nvSpPr>
          <p:spPr>
            <a:xfrm>
              <a:off x="6083557" y="4723305"/>
              <a:ext cx="2627124" cy="1370872"/>
            </a:xfrm>
            <a:custGeom>
              <a:avLst/>
              <a:gdLst>
                <a:gd name="connsiteX0" fmla="*/ 0 w 2409825"/>
                <a:gd name="connsiteY0" fmla="*/ 0 h 2952328"/>
                <a:gd name="connsiteX1" fmla="*/ 2409825 w 2409825"/>
                <a:gd name="connsiteY1" fmla="*/ 0 h 2952328"/>
                <a:gd name="connsiteX2" fmla="*/ 2409825 w 2409825"/>
                <a:gd name="connsiteY2" fmla="*/ 2952328 h 2952328"/>
                <a:gd name="connsiteX3" fmla="*/ 0 w 2409825"/>
                <a:gd name="connsiteY3" fmla="*/ 2952328 h 2952328"/>
                <a:gd name="connsiteX4" fmla="*/ 0 w 2409825"/>
                <a:gd name="connsiteY4" fmla="*/ 0 h 295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825" h="2952328">
                  <a:moveTo>
                    <a:pt x="0" y="0"/>
                  </a:moveTo>
                  <a:lnTo>
                    <a:pt x="2409825" y="0"/>
                  </a:lnTo>
                  <a:lnTo>
                    <a:pt x="2409825" y="2952328"/>
                  </a:lnTo>
                  <a:lnTo>
                    <a:pt x="0" y="295232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bg1">
                    <a:lumMod val="95000"/>
                  </a:schemeClr>
                </a:gs>
                <a:gs pos="78000">
                  <a:schemeClr val="bg1"/>
                </a:gs>
              </a:gsLst>
              <a:lin ang="16800000" scaled="0"/>
              <a:tileRect/>
            </a:gra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b="1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17" name="그룹 780">
              <a:extLst>
                <a:ext uri="{FF2B5EF4-FFF2-40B4-BE49-F238E27FC236}">
                  <a16:creationId xmlns:a16="http://schemas.microsoft.com/office/drawing/2014/main" id="{864CE8A0-E464-4765-94F6-FA330B524F5A}"/>
                </a:ext>
              </a:extLst>
            </p:cNvPr>
            <p:cNvGrpSpPr/>
            <p:nvPr/>
          </p:nvGrpSpPr>
          <p:grpSpPr>
            <a:xfrm>
              <a:off x="6021090" y="4658064"/>
              <a:ext cx="686771" cy="545941"/>
              <a:chOff x="544885" y="1888257"/>
              <a:chExt cx="578452" cy="565083"/>
            </a:xfrm>
          </p:grpSpPr>
          <p:sp>
            <p:nvSpPr>
              <p:cNvPr id="25" name="직각 삼각형 24">
                <a:extLst>
                  <a:ext uri="{FF2B5EF4-FFF2-40B4-BE49-F238E27FC236}">
                    <a16:creationId xmlns:a16="http://schemas.microsoft.com/office/drawing/2014/main" id="{302820B8-0F89-4A39-B2A1-8C0510E898C8}"/>
                  </a:ext>
                </a:extLst>
              </p:cNvPr>
              <p:cNvSpPr/>
              <p:nvPr/>
            </p:nvSpPr>
            <p:spPr>
              <a:xfrm rot="10800000" flipH="1">
                <a:off x="583787" y="1928160"/>
                <a:ext cx="539550" cy="525180"/>
              </a:xfrm>
              <a:prstGeom prst="rtTriangle">
                <a:avLst/>
              </a:prstGeom>
              <a:solidFill>
                <a:srgbClr val="2DB5B2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b="1">
                  <a:latin typeface="+mn-ea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219E48-EFCE-4EFE-969D-ACBE5E3828CA}"/>
                  </a:ext>
                </a:extLst>
              </p:cNvPr>
              <p:cNvSpPr txBox="1"/>
              <p:nvPr/>
            </p:nvSpPr>
            <p:spPr>
              <a:xfrm>
                <a:off x="544885" y="1888257"/>
                <a:ext cx="134148" cy="291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atinLnBrk="0">
                  <a:defRPr/>
                </a:pPr>
                <a:endParaRPr lang="ko-KR" altLang="en-US" sz="16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F19F7E-1C9F-4222-8B4C-7C3075BD4A59}"/>
                </a:ext>
              </a:extLst>
            </p:cNvPr>
            <p:cNvSpPr txBox="1"/>
            <p:nvPr/>
          </p:nvSpPr>
          <p:spPr>
            <a:xfrm>
              <a:off x="1275685" y="5011292"/>
              <a:ext cx="2654688" cy="79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 eaLnBrk="0" latinLnBrk="0" hangingPunct="0"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42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 </a:t>
              </a:r>
              <a:r>
                <a:rPr lang="en-US" altLang="ko-KR" sz="1400" b="1" dirty="0">
                  <a:solidFill>
                    <a:schemeClr val="tx1">
                      <a:alpha val="42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/ </a:t>
              </a:r>
              <a:r>
                <a:rPr lang="ko-KR" altLang="en-US" sz="1400" b="1" dirty="0">
                  <a:solidFill>
                    <a:schemeClr val="tx1">
                      <a:alpha val="42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유지보수 지원 검토</a:t>
              </a:r>
            </a:p>
            <a:p>
              <a:pPr marL="85725" indent="-85725" eaLnBrk="0" latinLnBrk="0" hangingPunct="0"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42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 지원 추가 요청</a:t>
              </a:r>
            </a:p>
            <a:p>
              <a:pPr marL="85725" indent="-85725" eaLnBrk="0" latinLnBrk="0" hangingPunct="0"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42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쟁점 및 미결사항 검토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4C08AA-EC67-4FEC-AA06-8DF6F912A77F}"/>
                </a:ext>
              </a:extLst>
            </p:cNvPr>
            <p:cNvSpPr txBox="1"/>
            <p:nvPr/>
          </p:nvSpPr>
          <p:spPr>
            <a:xfrm>
              <a:off x="6368812" y="4900615"/>
              <a:ext cx="2654688" cy="99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 eaLnBrk="0" latin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</a:t>
              </a:r>
              <a:r>
                <a:rPr lang="en-US" altLang="ko-KR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/</a:t>
              </a: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유지보수 지원 대상 결정</a:t>
              </a:r>
              <a:endParaRPr lang="en-US" altLang="ko-KR" sz="1400" b="1" dirty="0">
                <a:solidFill>
                  <a:schemeClr val="tx1">
                    <a:alpha val="50000"/>
                  </a:schemeClr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endParaRPr>
            </a:p>
            <a:p>
              <a:pPr marL="85725" indent="-85725" eaLnBrk="0" latin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</a:t>
              </a:r>
              <a:r>
                <a:rPr lang="en-US" altLang="ko-KR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/</a:t>
              </a: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유지보수 지원 일정 수립</a:t>
              </a:r>
            </a:p>
            <a:p>
              <a:pPr marL="85725" indent="-85725" eaLnBrk="0" latin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</a:t>
              </a:r>
              <a:r>
                <a:rPr lang="en-US" altLang="ko-KR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/</a:t>
              </a: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유지보수 지원 수행</a:t>
              </a:r>
            </a:p>
            <a:p>
              <a:pPr marL="85725" indent="-85725" eaLnBrk="0" latin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69696"/>
                </a:buClr>
                <a:buFontTx/>
                <a:buChar char="•"/>
                <a:defRPr/>
              </a:pPr>
              <a:r>
                <a:rPr lang="ko-KR" altLang="en-US" sz="1400" b="1" dirty="0">
                  <a:solidFill>
                    <a:schemeClr val="tx1">
                      <a:alpha val="50000"/>
                    </a:schemeClr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쟁점 및 미결사항 검토</a:t>
              </a:r>
            </a:p>
          </p:txBody>
        </p:sp>
        <p:pic>
          <p:nvPicPr>
            <p:cNvPr id="20" name="Picture 4" descr="D:\2.소스\1.png\012.png">
              <a:extLst>
                <a:ext uri="{FF2B5EF4-FFF2-40B4-BE49-F238E27FC236}">
                  <a16:creationId xmlns:a16="http://schemas.microsoft.com/office/drawing/2014/main" id="{3A910EE1-777E-431D-A10F-BB7236834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430508">
              <a:off x="7901995" y="5683676"/>
              <a:ext cx="700517" cy="504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4" descr="D:\2.소스\1.png\012.png">
              <a:extLst>
                <a:ext uri="{FF2B5EF4-FFF2-40B4-BE49-F238E27FC236}">
                  <a16:creationId xmlns:a16="http://schemas.microsoft.com/office/drawing/2014/main" id="{B548AA8E-D14F-49A0-B968-B45DBAC5F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430508">
              <a:off x="2757486" y="5683642"/>
              <a:ext cx="700517" cy="504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31747A3-E466-4054-9B2B-3F4EF7E7F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55304" y="4273724"/>
              <a:ext cx="650091" cy="1055528"/>
            </a:xfrm>
            <a:custGeom>
              <a:avLst/>
              <a:gdLst>
                <a:gd name="T0" fmla="*/ 877515885 w 433"/>
                <a:gd name="T1" fmla="*/ 2147483647 h 547"/>
                <a:gd name="T2" fmla="*/ 877515885 w 433"/>
                <a:gd name="T3" fmla="*/ 2147483647 h 547"/>
                <a:gd name="T4" fmla="*/ 877515885 w 433"/>
                <a:gd name="T5" fmla="*/ 2147483647 h 547"/>
                <a:gd name="T6" fmla="*/ 877515885 w 433"/>
                <a:gd name="T7" fmla="*/ 2147483647 h 547"/>
                <a:gd name="T8" fmla="*/ 877515885 w 433"/>
                <a:gd name="T9" fmla="*/ 0 h 547"/>
                <a:gd name="T10" fmla="*/ 877515885 w 433"/>
                <a:gd name="T11" fmla="*/ 2147483647 h 547"/>
                <a:gd name="T12" fmla="*/ 877515885 w 433"/>
                <a:gd name="T13" fmla="*/ 2147483647 h 5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547"/>
                <a:gd name="T23" fmla="*/ 433 w 433"/>
                <a:gd name="T24" fmla="*/ 547 h 5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547">
                  <a:moveTo>
                    <a:pt x="312" y="547"/>
                  </a:moveTo>
                  <a:cubicBezTo>
                    <a:pt x="6" y="331"/>
                    <a:pt x="192" y="206"/>
                    <a:pt x="352" y="140"/>
                  </a:cubicBezTo>
                  <a:lnTo>
                    <a:pt x="346" y="209"/>
                  </a:lnTo>
                  <a:lnTo>
                    <a:pt x="433" y="59"/>
                  </a:lnTo>
                  <a:lnTo>
                    <a:pt x="278" y="0"/>
                  </a:lnTo>
                  <a:lnTo>
                    <a:pt x="322" y="61"/>
                  </a:lnTo>
                  <a:cubicBezTo>
                    <a:pt x="69" y="164"/>
                    <a:pt x="0" y="331"/>
                    <a:pt x="312" y="547"/>
                  </a:cubicBezTo>
                  <a:close/>
                </a:path>
              </a:pathLst>
            </a:custGeom>
            <a:gradFill rotWithShape="1">
              <a:gsLst>
                <a:gs pos="0">
                  <a:srgbClr val="E9E0F3"/>
                </a:gs>
                <a:gs pos="100000">
                  <a:srgbClr val="C1A6DE"/>
                </a:gs>
              </a:gsLst>
              <a:lin ang="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800" b="1">
                <a:latin typeface="+mn-ea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AC07B1FC-87D3-4EA1-928A-FA3CEF168961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4630400" y="5312753"/>
              <a:ext cx="582630" cy="913096"/>
            </a:xfrm>
            <a:custGeom>
              <a:avLst/>
              <a:gdLst>
                <a:gd name="T0" fmla="*/ 877515885 w 433"/>
                <a:gd name="T1" fmla="*/ 2147483647 h 547"/>
                <a:gd name="T2" fmla="*/ 877515885 w 433"/>
                <a:gd name="T3" fmla="*/ 2147483647 h 547"/>
                <a:gd name="T4" fmla="*/ 877515885 w 433"/>
                <a:gd name="T5" fmla="*/ 2147483647 h 547"/>
                <a:gd name="T6" fmla="*/ 877515885 w 433"/>
                <a:gd name="T7" fmla="*/ 2147483647 h 547"/>
                <a:gd name="T8" fmla="*/ 877515885 w 433"/>
                <a:gd name="T9" fmla="*/ 0 h 547"/>
                <a:gd name="T10" fmla="*/ 877515885 w 433"/>
                <a:gd name="T11" fmla="*/ 2147483647 h 547"/>
                <a:gd name="T12" fmla="*/ 877515885 w 433"/>
                <a:gd name="T13" fmla="*/ 2147483647 h 5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3"/>
                <a:gd name="T22" fmla="*/ 0 h 547"/>
                <a:gd name="T23" fmla="*/ 433 w 433"/>
                <a:gd name="T24" fmla="*/ 547 h 5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3" h="547">
                  <a:moveTo>
                    <a:pt x="312" y="547"/>
                  </a:moveTo>
                  <a:cubicBezTo>
                    <a:pt x="6" y="331"/>
                    <a:pt x="192" y="206"/>
                    <a:pt x="352" y="140"/>
                  </a:cubicBezTo>
                  <a:lnTo>
                    <a:pt x="346" y="209"/>
                  </a:lnTo>
                  <a:lnTo>
                    <a:pt x="433" y="59"/>
                  </a:lnTo>
                  <a:lnTo>
                    <a:pt x="278" y="0"/>
                  </a:lnTo>
                  <a:lnTo>
                    <a:pt x="322" y="61"/>
                  </a:lnTo>
                  <a:cubicBezTo>
                    <a:pt x="69" y="164"/>
                    <a:pt x="0" y="331"/>
                    <a:pt x="312" y="547"/>
                  </a:cubicBezTo>
                  <a:close/>
                </a:path>
              </a:pathLst>
            </a:custGeom>
            <a:gradFill rotWithShape="1">
              <a:gsLst>
                <a:gs pos="0">
                  <a:srgbClr val="E9E0F3"/>
                </a:gs>
                <a:gs pos="100000">
                  <a:srgbClr val="C1A6DE"/>
                </a:gs>
              </a:gsLst>
              <a:lin ang="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ko-KR" altLang="en-US" sz="1800" b="1">
                <a:latin typeface="+mn-ea"/>
              </a:endParaRPr>
            </a:p>
          </p:txBody>
        </p:sp>
        <p:sp>
          <p:nvSpPr>
            <p:cNvPr id="24" name="WordArt 16">
              <a:extLst>
                <a:ext uri="{FF2B5EF4-FFF2-40B4-BE49-F238E27FC236}">
                  <a16:creationId xmlns:a16="http://schemas.microsoft.com/office/drawing/2014/main" id="{154DECE2-EA49-4796-94AD-DD693056E5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1842" y="5032184"/>
              <a:ext cx="1248360" cy="54015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46963"/>
                </a:avLst>
              </a:prstTxWarp>
            </a:bodyPr>
            <a:lstStyle/>
            <a:p>
              <a:pPr algn="ctr"/>
              <a:r>
                <a:rPr lang="ko-KR" altLang="en-US" sz="1200" kern="10" dirty="0">
                  <a:solidFill>
                    <a:srgbClr val="003366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기술</a:t>
              </a:r>
              <a:r>
                <a:rPr lang="en-US" altLang="ko-KR" sz="1200" kern="10" dirty="0">
                  <a:solidFill>
                    <a:srgbClr val="003366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,</a:t>
              </a:r>
              <a:r>
                <a:rPr lang="ko-KR" altLang="en-US" sz="1200" kern="10" dirty="0">
                  <a:solidFill>
                    <a:srgbClr val="003366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유지보수</a:t>
              </a:r>
              <a:endParaRPr lang="en-US" altLang="ko-KR" sz="1200" kern="10" dirty="0">
                <a:solidFill>
                  <a:srgbClr val="003366"/>
                </a:solidFill>
                <a:latin typeface="한컴 윤고딕 240" panose="02020603020101020101" pitchFamily="18" charset="-127"/>
                <a:ea typeface="한컴 윤고딕 240" panose="02020603020101020101" pitchFamily="18" charset="-127"/>
              </a:endParaRPr>
            </a:p>
            <a:p>
              <a:pPr algn="ctr"/>
              <a:r>
                <a:rPr lang="ko-KR" altLang="en-US" sz="1200" kern="10" dirty="0">
                  <a:solidFill>
                    <a:srgbClr val="003366"/>
                  </a:solidFill>
                  <a:latin typeface="한컴 윤고딕 240" panose="02020603020101020101" pitchFamily="18" charset="-127"/>
                  <a:ea typeface="한컴 윤고딕 240" panose="02020603020101020101" pitchFamily="18" charset="-127"/>
                </a:rPr>
                <a:t>지원사항 협의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36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DC07B5F2-F959-40F3-9549-2B81B6343A1B}"/>
              </a:ext>
            </a:extLst>
          </p:cNvPr>
          <p:cNvSpPr txBox="1"/>
          <p:nvPr/>
        </p:nvSpPr>
        <p:spPr>
          <a:xfrm>
            <a:off x="89031" y="196172"/>
            <a:ext cx="7316535" cy="461665"/>
          </a:xfrm>
          <a:prstGeom prst="rect">
            <a:avLst/>
          </a:prstGeom>
          <a:noFill/>
          <a:effectLst>
            <a:reflection stA="79000" endPos="0" dist="508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서비스제공 및 프로젝트 참여사 </a:t>
            </a:r>
            <a:r>
              <a:rPr lang="ko-KR" altLang="en-US" sz="2400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고객사</a:t>
            </a:r>
            <a:endParaRPr kumimoji="0" lang="ko-KR" altLang="en-US" sz="240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71" name="모서리가 둥근 직사각형 46">
            <a:extLst>
              <a:ext uri="{FF2B5EF4-FFF2-40B4-BE49-F238E27FC236}">
                <a16:creationId xmlns:a16="http://schemas.microsoft.com/office/drawing/2014/main" id="{17906F44-DF51-45C7-8DD6-5710C871E46C}"/>
              </a:ext>
            </a:extLst>
          </p:cNvPr>
          <p:cNvSpPr/>
          <p:nvPr/>
        </p:nvSpPr>
        <p:spPr>
          <a:xfrm>
            <a:off x="200472" y="1484784"/>
            <a:ext cx="9505056" cy="5112568"/>
          </a:xfrm>
          <a:prstGeom prst="roundRect">
            <a:avLst>
              <a:gd name="adj" fmla="val 2689"/>
            </a:avLst>
          </a:prstGeom>
          <a:solidFill>
            <a:schemeClr val="bg1">
              <a:alpha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2" name="표 71">
            <a:extLst>
              <a:ext uri="{FF2B5EF4-FFF2-40B4-BE49-F238E27FC236}">
                <a16:creationId xmlns:a16="http://schemas.microsoft.com/office/drawing/2014/main" id="{B5AC3174-2045-4A9E-9FB3-2CC3FD33E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495179"/>
              </p:ext>
            </p:extLst>
          </p:nvPr>
        </p:nvGraphicFramePr>
        <p:xfrm>
          <a:off x="416496" y="1628800"/>
          <a:ext cx="9073009" cy="47525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063121">
                  <a:extLst>
                    <a:ext uri="{9D8B030D-6E8A-4147-A177-3AD203B41FA5}">
                      <a16:colId xmlns:a16="http://schemas.microsoft.com/office/drawing/2014/main" val="1508697493"/>
                    </a:ext>
                  </a:extLst>
                </a:gridCol>
                <a:gridCol w="2946767">
                  <a:extLst>
                    <a:ext uri="{9D8B030D-6E8A-4147-A177-3AD203B41FA5}">
                      <a16:colId xmlns:a16="http://schemas.microsoft.com/office/drawing/2014/main" val="1206019107"/>
                    </a:ext>
                  </a:extLst>
                </a:gridCol>
                <a:gridCol w="3063121">
                  <a:extLst>
                    <a:ext uri="{9D8B030D-6E8A-4147-A177-3AD203B41FA5}">
                      <a16:colId xmlns:a16="http://schemas.microsoft.com/office/drawing/2014/main" val="357721956"/>
                    </a:ext>
                  </a:extLst>
                </a:gridCol>
              </a:tblGrid>
              <a:tr h="2376264"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24944"/>
                  </a:ext>
                </a:extLst>
              </a:tr>
              <a:tr h="2376264">
                <a:tc>
                  <a:txBody>
                    <a:bodyPr/>
                    <a:lstStyle/>
                    <a:p>
                      <a:pPr latinLnBrk="1"/>
                      <a:endParaRPr lang="ko-KR" altLang="en-US" sz="150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 marL="78191" marR="78191" marT="39095" marB="3909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836748"/>
                  </a:ext>
                </a:extLst>
              </a:tr>
            </a:tbl>
          </a:graphicData>
        </a:graphic>
      </p:graphicFrame>
      <p:pic>
        <p:nvPicPr>
          <p:cNvPr id="37" name="그림 36">
            <a:extLst>
              <a:ext uri="{FF2B5EF4-FFF2-40B4-BE49-F238E27FC236}">
                <a16:creationId xmlns:a16="http://schemas.microsoft.com/office/drawing/2014/main" id="{B4BE8F83-145D-4BC2-8D2E-4E7125D46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3" y="2132856"/>
            <a:ext cx="2382297" cy="669973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B7043B7A-FC04-4D87-8558-E2DC8FDD7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88" r="619" b="1786"/>
          <a:stretch/>
        </p:blipFill>
        <p:spPr>
          <a:xfrm>
            <a:off x="3944888" y="2060848"/>
            <a:ext cx="2005923" cy="88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71E216-432F-45B8-9966-D3D9BE72085F}"/>
              </a:ext>
            </a:extLst>
          </p:cNvPr>
          <p:cNvSpPr txBox="1"/>
          <p:nvPr/>
        </p:nvSpPr>
        <p:spPr>
          <a:xfrm>
            <a:off x="872449" y="3068960"/>
            <a:ext cx="23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(2018)</a:t>
            </a:r>
          </a:p>
          <a:p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전국 </a:t>
            </a:r>
            <a:r>
              <a:rPr lang="en-US" altLang="ko-KR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51</a:t>
            </a:r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개지부 인프라 구축</a:t>
            </a:r>
            <a:endParaRPr lang="en-US" altLang="ko-KR" sz="1200" b="1">
              <a:solidFill>
                <a:schemeClr val="tx2">
                  <a:lumMod val="75000"/>
                  <a:alpha val="73000"/>
                </a:schemeClr>
              </a:solidFill>
            </a:endParaRPr>
          </a:p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- N/W</a:t>
            </a:r>
            <a:r>
              <a:rPr lang="ko-KR" altLang="en-US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공사 및 녹취시스템분야</a:t>
            </a:r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67B5AB-F611-4B4E-8978-13D18C45DD44}"/>
              </a:ext>
            </a:extLst>
          </p:cNvPr>
          <p:cNvSpPr txBox="1"/>
          <p:nvPr/>
        </p:nvSpPr>
        <p:spPr>
          <a:xfrm>
            <a:off x="3870094" y="3070701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(2021)</a:t>
            </a:r>
          </a:p>
          <a:p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서초 영사콜센터 구축</a:t>
            </a:r>
            <a:endParaRPr lang="en-US" altLang="ko-KR" sz="1200" b="1">
              <a:solidFill>
                <a:schemeClr val="tx2">
                  <a:lumMod val="75000"/>
                  <a:alpha val="73000"/>
                </a:schemeClr>
              </a:solidFill>
            </a:endParaRPr>
          </a:p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- </a:t>
            </a:r>
            <a:r>
              <a:rPr lang="ko-KR" altLang="en-US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인프라 컨설팅 및 </a:t>
            </a:r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N/W</a:t>
            </a:r>
            <a:r>
              <a:rPr lang="ko-KR" altLang="en-US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공사</a:t>
            </a:r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5743E1-E77D-4BFD-8956-4E05FCF9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1830572"/>
            <a:ext cx="1728243" cy="13336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BCFC22-A0FA-4636-8FA6-8CD09726CEF7}"/>
              </a:ext>
            </a:extLst>
          </p:cNvPr>
          <p:cNvSpPr txBox="1"/>
          <p:nvPr/>
        </p:nvSpPr>
        <p:spPr>
          <a:xfrm>
            <a:off x="6705148" y="3086090"/>
            <a:ext cx="25683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(2021)</a:t>
            </a:r>
          </a:p>
          <a:p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인프라구축 및 </a:t>
            </a:r>
            <a:r>
              <a:rPr lang="en-US" altLang="ko-KR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IPT</a:t>
            </a:r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구축</a:t>
            </a:r>
            <a:endParaRPr lang="en-US" altLang="ko-KR" sz="1200" b="1">
              <a:solidFill>
                <a:schemeClr val="tx2">
                  <a:lumMod val="75000"/>
                  <a:alpha val="73000"/>
                </a:schemeClr>
              </a:solidFill>
            </a:endParaRPr>
          </a:p>
          <a:p>
            <a:r>
              <a:rPr lang="en-US" altLang="ko-KR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 - Internet Infra </a:t>
            </a:r>
            <a:r>
              <a:rPr lang="ko-KR" altLang="en-US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및 </a:t>
            </a:r>
            <a:r>
              <a:rPr lang="en-US" altLang="ko-KR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FMC,</a:t>
            </a:r>
            <a:r>
              <a:rPr lang="ko-KR" altLang="en-US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 </a:t>
            </a:r>
            <a:r>
              <a:rPr lang="en-US" altLang="ko-KR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N/W </a:t>
            </a:r>
            <a:r>
              <a:rPr lang="ko-KR" altLang="en-US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분야</a:t>
            </a:r>
            <a:r>
              <a:rPr lang="en-US" altLang="ko-KR" sz="1100" b="1">
                <a:solidFill>
                  <a:schemeClr val="tx2">
                    <a:lumMod val="75000"/>
                    <a:alpha val="52000"/>
                  </a:schemeClr>
                </a:solidFill>
              </a:rPr>
              <a:t> 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5E8B77E6-AD72-4C9B-8F4D-B1F21AA858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332" y="4155909"/>
            <a:ext cx="2078592" cy="10052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95EF99F-70B0-4BFE-8579-03C0147B5698}"/>
              </a:ext>
            </a:extLst>
          </p:cNvPr>
          <p:cNvSpPr txBox="1"/>
          <p:nvPr/>
        </p:nvSpPr>
        <p:spPr>
          <a:xfrm>
            <a:off x="772660" y="5411711"/>
            <a:ext cx="23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(2020~2021)</a:t>
            </a:r>
          </a:p>
          <a:p>
            <a:r>
              <a:rPr lang="ko-KR" altLang="en-US" sz="1200" b="1">
                <a:solidFill>
                  <a:schemeClr val="tx2">
                    <a:lumMod val="75000"/>
                    <a:alpha val="73000"/>
                  </a:schemeClr>
                </a:solidFill>
              </a:rPr>
              <a:t>전국지사 및 출장소 인프라구축</a:t>
            </a:r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– N/W, IPT </a:t>
            </a:r>
            <a:r>
              <a:rPr lang="ko-KR" altLang="en-US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및 녹취시스템분야</a:t>
            </a:r>
            <a:r>
              <a:rPr lang="en-US" altLang="ko-KR" sz="1200" b="1">
                <a:solidFill>
                  <a:schemeClr val="tx2">
                    <a:lumMod val="75000"/>
                    <a:alpha val="52000"/>
                  </a:schemeClr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824F8-E4B4-4F6C-B98A-B52037B85548}"/>
              </a:ext>
            </a:extLst>
          </p:cNvPr>
          <p:cNvSpPr txBox="1"/>
          <p:nvPr/>
        </p:nvSpPr>
        <p:spPr>
          <a:xfrm>
            <a:off x="3511989" y="4082458"/>
            <a:ext cx="1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>
                <a:solidFill>
                  <a:srgbClr val="7030A0">
                    <a:alpha val="82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8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유지보수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D586A79A-CBC3-45D0-9F59-4FD3B78C4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00" t="67294" r="46633" b="29343"/>
          <a:stretch/>
        </p:blipFill>
        <p:spPr>
          <a:xfrm>
            <a:off x="4326520" y="4433076"/>
            <a:ext cx="2064463" cy="325982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B4915AA-A290-41D1-855B-061498F8C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848" y="5884307"/>
            <a:ext cx="898746" cy="34746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55F28694-839F-49A2-B416-3E92E084C9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25" t="9193" r="64402" b="84893"/>
          <a:stretch/>
        </p:blipFill>
        <p:spPr>
          <a:xfrm>
            <a:off x="5182391" y="4738056"/>
            <a:ext cx="1208592" cy="434043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1069C10F-7E94-4C12-B667-485C622210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34" t="54315" r="51196" b="36008"/>
          <a:stretch/>
        </p:blipFill>
        <p:spPr>
          <a:xfrm>
            <a:off x="4526758" y="5902723"/>
            <a:ext cx="1424053" cy="3871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7205034E-B049-4141-940F-A97C81346D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21" t="12060" r="76529" b="79373"/>
          <a:stretch/>
        </p:blipFill>
        <p:spPr>
          <a:xfrm>
            <a:off x="4291049" y="5250092"/>
            <a:ext cx="949601" cy="32097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B8C1775-1B6F-4DB8-8DB2-9E87CE397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158" y="4081882"/>
            <a:ext cx="1394644" cy="290862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A152E851-FACC-466E-AD23-80A0D44C930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300" t="7576" r="66719" b="84893"/>
          <a:stretch/>
        </p:blipFill>
        <p:spPr>
          <a:xfrm>
            <a:off x="3584848" y="4759058"/>
            <a:ext cx="1006609" cy="4616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7CC845-E900-49F7-A1D8-6EC7094F33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5936" y="5631908"/>
            <a:ext cx="1204544" cy="23164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2F7563C-FB94-4D02-BEB9-2E8728272A4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975" t="8238" r="65144" b="84736"/>
          <a:stretch/>
        </p:blipFill>
        <p:spPr>
          <a:xfrm>
            <a:off x="5367238" y="5199190"/>
            <a:ext cx="838897" cy="26849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4AA5B264-110C-4F6E-BE90-5DC4E8FE1D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743" t="7577" r="66719" b="83205"/>
          <a:stretch/>
        </p:blipFill>
        <p:spPr>
          <a:xfrm>
            <a:off x="3517612" y="5325803"/>
            <a:ext cx="771093" cy="281885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AC5F002-2F40-4C03-869D-D1F4147A7C4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925" t="8068" r="69626" b="84893"/>
          <a:stretch/>
        </p:blipFill>
        <p:spPr>
          <a:xfrm>
            <a:off x="5511225" y="5536586"/>
            <a:ext cx="901907" cy="4616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CAD928F-2B46-4007-A293-1A2EB50A85A1}"/>
              </a:ext>
            </a:extLst>
          </p:cNvPr>
          <p:cNvSpPr txBox="1"/>
          <p:nvPr/>
        </p:nvSpPr>
        <p:spPr>
          <a:xfrm>
            <a:off x="6530641" y="4100833"/>
            <a:ext cx="193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rgbClr val="7030A0">
                    <a:alpha val="82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38000"/>
                    </a:prstClr>
                  </a:outerShdw>
                </a:effectLst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Partner</a:t>
            </a:r>
            <a:endParaRPr lang="ko-KR" altLang="en-US" sz="2000">
              <a:solidFill>
                <a:srgbClr val="7030A0">
                  <a:alpha val="82000"/>
                </a:srgbClr>
              </a:solidFill>
              <a:effectLst>
                <a:outerShdw blurRad="50800" dist="38100" dir="2700000" algn="tl" rotWithShape="0">
                  <a:prstClr val="black">
                    <a:alpha val="38000"/>
                  </a:prstClr>
                </a:outerShdw>
              </a:effectLst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F7D285A-1A4F-4DCE-B9A1-FEB47738404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89" t="9744" r="88656" b="84983"/>
          <a:stretch/>
        </p:blipFill>
        <p:spPr>
          <a:xfrm>
            <a:off x="6530641" y="4516912"/>
            <a:ext cx="2215789" cy="822030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DDA13317-49F8-4CC3-A7F8-469CD1375A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6061" y="5435645"/>
            <a:ext cx="2292286" cy="8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6"/>
          <p:cNvSpPr txBox="1">
            <a:spLocks/>
          </p:cNvSpPr>
          <p:nvPr/>
        </p:nvSpPr>
        <p:spPr>
          <a:xfrm>
            <a:off x="1416668" y="1416834"/>
            <a:ext cx="4487016" cy="1309328"/>
          </a:xfrm>
          <a:prstGeom prst="rect">
            <a:avLst/>
          </a:prstGeom>
        </p:spPr>
        <p:txBody>
          <a:bodyPr/>
          <a:lstStyle>
            <a:lvl1pPr algn="l" defTabSz="880415" rtl="0" eaLnBrk="1" latinLnBrk="1" hangingPunct="1">
              <a:spcBef>
                <a:spcPct val="0"/>
              </a:spcBef>
              <a:buNone/>
              <a:defRPr lang="ko-KR" altLang="en-US" sz="3370" kern="1200">
                <a:solidFill>
                  <a:sysClr val="windowText" lastClr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5400" b="1" dirty="0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감사합니다</a:t>
            </a:r>
            <a:r>
              <a:rPr lang="en-US" altLang="ko-KR" sz="5400" b="1" dirty="0">
                <a:solidFill>
                  <a:srgbClr val="4356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한컴 윤고딕 240" panose="02020603020101020101" pitchFamily="18" charset="-127"/>
                <a:ea typeface="한컴 윤고딕 240" panose="02020603020101020101" pitchFamily="18" charset="-127"/>
              </a:rPr>
              <a:t>.</a:t>
            </a:r>
            <a:endParaRPr lang="ko-KR" altLang="en-US" sz="5400" b="1" dirty="0">
              <a:solidFill>
                <a:srgbClr val="4498B2"/>
              </a:solidFill>
              <a:latin typeface="한컴 윤고딕 240" panose="02020603020101020101" pitchFamily="18" charset="-127"/>
              <a:ea typeface="한컴 윤고딕 240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7FEBD-EE57-4BFB-8B9D-939285B55666}"/>
              </a:ext>
            </a:extLst>
          </p:cNvPr>
          <p:cNvSpPr txBox="1"/>
          <p:nvPr/>
        </p:nvSpPr>
        <p:spPr>
          <a:xfrm>
            <a:off x="4749016" y="4063791"/>
            <a:ext cx="157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>
                <a:solidFill>
                  <a:schemeClr val="accent2">
                    <a:lumMod val="75000"/>
                  </a:schemeClr>
                </a:solidFill>
              </a:rPr>
              <a:t>GBS</a:t>
            </a:r>
            <a:endParaRPr lang="ko-KR" altLang="en-US" sz="28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E35A2-B0D6-4423-8977-A8F2C3486967}"/>
              </a:ext>
            </a:extLst>
          </p:cNvPr>
          <p:cNvSpPr txBox="1"/>
          <p:nvPr/>
        </p:nvSpPr>
        <p:spPr>
          <a:xfrm>
            <a:off x="5479995" y="4241731"/>
            <a:ext cx="3145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>
                <a:solidFill>
                  <a:schemeClr val="bg1">
                    <a:lumMod val="50000"/>
                  </a:schemeClr>
                </a:solidFill>
              </a:rPr>
              <a:t>Information &amp; Communication Technology </a:t>
            </a:r>
            <a:endParaRPr lang="ko-KR" altLang="en-US" sz="11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5B5A044-93C3-4FCD-9C71-344A4B86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85" y1="10945" x2="56485" y2="10945"/>
                        <a14:foregroundMark x1="55649" y1="11443" x2="58577" y2="11443"/>
                        <a14:foregroundMark x1="64435" y1="16418" x2="66946" y2="17910"/>
                        <a14:foregroundMark x1="74477" y1="25373" x2="76987" y2="25373"/>
                        <a14:foregroundMark x1="77406" y1="32836" x2="82008" y2="31841"/>
                        <a14:foregroundMark x1="77824" y1="38806" x2="83682" y2="38806"/>
                        <a14:foregroundMark x1="79498" y1="46766" x2="86192" y2="46766"/>
                        <a14:foregroundMark x1="77406" y1="54229" x2="83682" y2="53234"/>
                        <a14:foregroundMark x1="77406" y1="60697" x2="84937" y2="60697"/>
                        <a14:foregroundMark x1="79498" y1="68657" x2="83264" y2="67662"/>
                        <a14:foregroundMark x1="71967" y1="75124" x2="76151" y2="75124"/>
                        <a14:foregroundMark x1="62343" y1="81592" x2="68619" y2="82587"/>
                        <a14:foregroundMark x1="55230" y1="88557" x2="56904" y2="89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3080" y="2588920"/>
            <a:ext cx="1865794" cy="15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23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2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BA5AF"/>
      </a:hlink>
      <a:folHlink>
        <a:srgbClr val="59A77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27058</TotalTime>
  <Words>468</Words>
  <Application>Microsoft Office PowerPoint</Application>
  <PresentationFormat>A4 용지(210x297mm)</PresentationFormat>
  <Paragraphs>130</Paragraphs>
  <Slides>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3" baseType="lpstr">
      <vt:lpstr>HY견명조</vt:lpstr>
      <vt:lpstr>맑은 고딕</vt:lpstr>
      <vt:lpstr>Arial</vt:lpstr>
      <vt:lpstr>바른돋움 3</vt:lpstr>
      <vt:lpstr>한컴 윤고딕 240</vt:lpstr>
      <vt:lpstr>Stencil</vt:lpstr>
      <vt:lpstr>Amasis MT Pro Black</vt:lpstr>
      <vt:lpstr>Arial Black</vt:lpstr>
      <vt:lpstr>Noto Sans</vt:lpstr>
      <vt:lpstr>한컴 윤고딕 230</vt:lpstr>
      <vt:lpstr>굴림체</vt:lpstr>
      <vt:lpstr>돋움</vt:lpstr>
      <vt:lpstr>휴먼엑스포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(주) 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템플릿</dc:title>
  <dc:creator>문서서식 예스폼(www.yesform.com) 김다혜</dc:creator>
  <cp:keywords>www.yesform.com</cp:keywords>
  <dc:description>본 문서의 저작권은 예스폼(yesform)에 있으며
무단 복제 배포시 법적인 제재를 받을 수 있습니다.</dc:description>
  <cp:lastModifiedBy>test02</cp:lastModifiedBy>
  <cp:revision>1538</cp:revision>
  <cp:lastPrinted>2021-08-02T06:44:26Z</cp:lastPrinted>
  <dcterms:created xsi:type="dcterms:W3CDTF">2010-02-01T08:03:16Z</dcterms:created>
  <dcterms:modified xsi:type="dcterms:W3CDTF">2023-09-25T15:46:31Z</dcterms:modified>
</cp:coreProperties>
</file>